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!s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39"/>
  </p:notesMasterIdLst>
  <p:sldIdLst>
    <p:sldId id="256" r:id="rId2"/>
    <p:sldId id="258" r:id="rId3"/>
    <p:sldId id="257" r:id="rId4"/>
    <p:sldId id="292" r:id="rId5"/>
    <p:sldId id="260" r:id="rId6"/>
    <p:sldId id="262" r:id="rId7"/>
    <p:sldId id="265" r:id="rId8"/>
    <p:sldId id="296" r:id="rId9"/>
    <p:sldId id="269" r:id="rId10"/>
    <p:sldId id="263" r:id="rId11"/>
    <p:sldId id="264" r:id="rId12"/>
    <p:sldId id="294" r:id="rId13"/>
    <p:sldId id="295" r:id="rId14"/>
    <p:sldId id="266" r:id="rId15"/>
    <p:sldId id="276" r:id="rId16"/>
    <p:sldId id="299" r:id="rId17"/>
    <p:sldId id="273" r:id="rId18"/>
    <p:sldId id="271" r:id="rId19"/>
    <p:sldId id="272" r:id="rId20"/>
    <p:sldId id="274" r:id="rId21"/>
    <p:sldId id="278" r:id="rId22"/>
    <p:sldId id="277" r:id="rId23"/>
    <p:sldId id="279" r:id="rId24"/>
    <p:sldId id="280" r:id="rId25"/>
    <p:sldId id="293" r:id="rId26"/>
    <p:sldId id="281" r:id="rId27"/>
    <p:sldId id="286" r:id="rId28"/>
    <p:sldId id="282" r:id="rId29"/>
    <p:sldId id="287" r:id="rId30"/>
    <p:sldId id="298" r:id="rId31"/>
    <p:sldId id="285" r:id="rId32"/>
    <p:sldId id="284" r:id="rId33"/>
    <p:sldId id="288" r:id="rId34"/>
    <p:sldId id="301" r:id="rId35"/>
    <p:sldId id="300" r:id="rId36"/>
    <p:sldId id="289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1"/>
    <p:restoredTop sz="81925"/>
  </p:normalViewPr>
  <p:slideViewPr>
    <p:cSldViewPr snapToGrid="0">
      <p:cViewPr varScale="1">
        <p:scale>
          <a:sx n="81" d="100"/>
          <a:sy n="81" d="100"/>
        </p:scale>
        <p:origin x="15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64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6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363C2-205A-A649-90FA-AFBCA24355CF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4CB67A1F-9BC6-3B48-A2D8-7BAE51DC02A7}">
      <dgm:prSet phldrT="[Text]"/>
      <dgm:spPr/>
      <dgm:t>
        <a:bodyPr/>
        <a:lstStyle/>
        <a:p>
          <a:r>
            <a:rPr lang="en-US" b="1" dirty="0"/>
            <a:t>18</a:t>
          </a:r>
          <a:r>
            <a:rPr lang="en-US" dirty="0"/>
            <a:t> </a:t>
          </a:r>
        </a:p>
        <a:p>
          <a:r>
            <a:rPr lang="en-US" dirty="0"/>
            <a:t>Skilled Applicants</a:t>
          </a:r>
        </a:p>
      </dgm:t>
    </dgm:pt>
    <dgm:pt modelId="{B5EB8398-4192-9141-9739-118D986231FA}" type="parTrans" cxnId="{1B833D91-9DAB-8740-9588-DC046364AF98}">
      <dgm:prSet/>
      <dgm:spPr/>
      <dgm:t>
        <a:bodyPr/>
        <a:lstStyle/>
        <a:p>
          <a:endParaRPr lang="en-US"/>
        </a:p>
      </dgm:t>
    </dgm:pt>
    <dgm:pt modelId="{C5877E9F-ED3F-1649-9912-456583D4000F}" type="sibTrans" cxnId="{1B833D91-9DAB-8740-9588-DC046364AF98}">
      <dgm:prSet/>
      <dgm:spPr/>
      <dgm:t>
        <a:bodyPr/>
        <a:lstStyle/>
        <a:p>
          <a:endParaRPr lang="en-US"/>
        </a:p>
      </dgm:t>
    </dgm:pt>
    <dgm:pt modelId="{87B70F29-31A1-414F-BD70-A668C7CB2F46}">
      <dgm:prSet phldrT="[Text]"/>
      <dgm:spPr/>
      <dgm:t>
        <a:bodyPr/>
        <a:lstStyle/>
        <a:p>
          <a:r>
            <a:rPr lang="en-US" b="1" dirty="0"/>
            <a:t>5</a:t>
          </a:r>
          <a:r>
            <a:rPr lang="en-US" dirty="0"/>
            <a:t> Interviews</a:t>
          </a:r>
        </a:p>
      </dgm:t>
    </dgm:pt>
    <dgm:pt modelId="{20289AD1-6550-D54A-94BE-21F3ED5150F9}" type="parTrans" cxnId="{767BB423-A827-C449-9D72-1C1370E6226E}">
      <dgm:prSet/>
      <dgm:spPr/>
      <dgm:t>
        <a:bodyPr/>
        <a:lstStyle/>
        <a:p>
          <a:endParaRPr lang="en-US"/>
        </a:p>
      </dgm:t>
    </dgm:pt>
    <dgm:pt modelId="{37F0EE37-B911-1B45-8A89-AE6FCED3A3BA}" type="sibTrans" cxnId="{767BB423-A827-C449-9D72-1C1370E6226E}">
      <dgm:prSet/>
      <dgm:spPr/>
      <dgm:t>
        <a:bodyPr/>
        <a:lstStyle/>
        <a:p>
          <a:endParaRPr lang="en-US"/>
        </a:p>
      </dgm:t>
    </dgm:pt>
    <dgm:pt modelId="{07A78E2B-7810-934C-B3D1-B4E0E0E66BD0}">
      <dgm:prSet phldrT="[Text]" custT="1"/>
      <dgm:spPr/>
      <dgm:t>
        <a:bodyPr/>
        <a:lstStyle/>
        <a:p>
          <a:r>
            <a:rPr lang="en-US" sz="2800" b="1" dirty="0"/>
            <a:t>1</a:t>
          </a:r>
          <a:r>
            <a:rPr lang="en-US" sz="2800" dirty="0"/>
            <a:t> </a:t>
          </a:r>
        </a:p>
        <a:p>
          <a:r>
            <a:rPr lang="en-US" sz="2000" dirty="0"/>
            <a:t>Hire</a:t>
          </a:r>
        </a:p>
      </dgm:t>
    </dgm:pt>
    <dgm:pt modelId="{C91EE657-0AD5-AA40-8847-0C636E9A9F69}" type="parTrans" cxnId="{238E0122-B467-2949-AE1A-E0DAF11AE2F5}">
      <dgm:prSet/>
      <dgm:spPr/>
      <dgm:t>
        <a:bodyPr/>
        <a:lstStyle/>
        <a:p>
          <a:endParaRPr lang="en-US"/>
        </a:p>
      </dgm:t>
    </dgm:pt>
    <dgm:pt modelId="{2F9E2A65-B385-2844-AE4F-5B441C72183F}" type="sibTrans" cxnId="{238E0122-B467-2949-AE1A-E0DAF11AE2F5}">
      <dgm:prSet/>
      <dgm:spPr/>
      <dgm:t>
        <a:bodyPr/>
        <a:lstStyle/>
        <a:p>
          <a:endParaRPr lang="en-US"/>
        </a:p>
      </dgm:t>
    </dgm:pt>
    <dgm:pt modelId="{9294719E-1E5F-324D-9438-08B411768E8F}" type="pres">
      <dgm:prSet presAssocID="{868363C2-205A-A649-90FA-AFBCA24355CF}" presName="Name0" presStyleCnt="0">
        <dgm:presLayoutVars>
          <dgm:dir/>
          <dgm:animLvl val="lvl"/>
          <dgm:resizeHandles val="exact"/>
        </dgm:presLayoutVars>
      </dgm:prSet>
      <dgm:spPr/>
    </dgm:pt>
    <dgm:pt modelId="{CE4B02E7-BC74-F043-8DBC-BB2305D3449A}" type="pres">
      <dgm:prSet presAssocID="{4CB67A1F-9BC6-3B48-A2D8-7BAE51DC02A7}" presName="Name8" presStyleCnt="0"/>
      <dgm:spPr/>
    </dgm:pt>
    <dgm:pt modelId="{59B77CFB-F270-444A-A2C2-2605262EB54B}" type="pres">
      <dgm:prSet presAssocID="{4CB67A1F-9BC6-3B48-A2D8-7BAE51DC02A7}" presName="level" presStyleLbl="node1" presStyleIdx="0" presStyleCnt="3">
        <dgm:presLayoutVars>
          <dgm:chMax val="1"/>
          <dgm:bulletEnabled val="1"/>
        </dgm:presLayoutVars>
      </dgm:prSet>
      <dgm:spPr/>
    </dgm:pt>
    <dgm:pt modelId="{C12B94FF-9BF1-DF4F-BE5E-496DEDF00A69}" type="pres">
      <dgm:prSet presAssocID="{4CB67A1F-9BC6-3B48-A2D8-7BAE51DC02A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927C405-8147-DB49-87FD-73AFC084A2C8}" type="pres">
      <dgm:prSet presAssocID="{87B70F29-31A1-414F-BD70-A668C7CB2F46}" presName="Name8" presStyleCnt="0"/>
      <dgm:spPr/>
    </dgm:pt>
    <dgm:pt modelId="{A13D70F4-3DEF-9247-8E73-BA35DE6F68AA}" type="pres">
      <dgm:prSet presAssocID="{87B70F29-31A1-414F-BD70-A668C7CB2F46}" presName="level" presStyleLbl="node1" presStyleIdx="1" presStyleCnt="3">
        <dgm:presLayoutVars>
          <dgm:chMax val="1"/>
          <dgm:bulletEnabled val="1"/>
        </dgm:presLayoutVars>
      </dgm:prSet>
      <dgm:spPr/>
    </dgm:pt>
    <dgm:pt modelId="{B2948D14-B19C-DD47-8560-29D8F36F9D45}" type="pres">
      <dgm:prSet presAssocID="{87B70F29-31A1-414F-BD70-A668C7CB2F4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7E25DF5-C78C-A14D-8055-1317531C1FB3}" type="pres">
      <dgm:prSet presAssocID="{07A78E2B-7810-934C-B3D1-B4E0E0E66BD0}" presName="Name8" presStyleCnt="0"/>
      <dgm:spPr/>
    </dgm:pt>
    <dgm:pt modelId="{7FF74216-D720-C64D-8CF1-8657C17D9E81}" type="pres">
      <dgm:prSet presAssocID="{07A78E2B-7810-934C-B3D1-B4E0E0E66BD0}" presName="level" presStyleLbl="node1" presStyleIdx="2" presStyleCnt="3">
        <dgm:presLayoutVars>
          <dgm:chMax val="1"/>
          <dgm:bulletEnabled val="1"/>
        </dgm:presLayoutVars>
      </dgm:prSet>
      <dgm:spPr/>
    </dgm:pt>
    <dgm:pt modelId="{D14F6138-FDFF-AF42-8FFD-0A832C2A63D5}" type="pres">
      <dgm:prSet presAssocID="{07A78E2B-7810-934C-B3D1-B4E0E0E66BD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38E0122-B467-2949-AE1A-E0DAF11AE2F5}" srcId="{868363C2-205A-A649-90FA-AFBCA24355CF}" destId="{07A78E2B-7810-934C-B3D1-B4E0E0E66BD0}" srcOrd="2" destOrd="0" parTransId="{C91EE657-0AD5-AA40-8847-0C636E9A9F69}" sibTransId="{2F9E2A65-B385-2844-AE4F-5B441C72183F}"/>
    <dgm:cxn modelId="{767BB423-A827-C449-9D72-1C1370E6226E}" srcId="{868363C2-205A-A649-90FA-AFBCA24355CF}" destId="{87B70F29-31A1-414F-BD70-A668C7CB2F46}" srcOrd="1" destOrd="0" parTransId="{20289AD1-6550-D54A-94BE-21F3ED5150F9}" sibTransId="{37F0EE37-B911-1B45-8A89-AE6FCED3A3BA}"/>
    <dgm:cxn modelId="{D197BB44-1F2E-C14A-B32B-EAFC6B456810}" type="presOf" srcId="{07A78E2B-7810-934C-B3D1-B4E0E0E66BD0}" destId="{7FF74216-D720-C64D-8CF1-8657C17D9E81}" srcOrd="0" destOrd="0" presId="urn:microsoft.com/office/officeart/2005/8/layout/pyramid3"/>
    <dgm:cxn modelId="{E92A4649-CD98-2549-A16F-9AEA9C08F6AE}" type="presOf" srcId="{07A78E2B-7810-934C-B3D1-B4E0E0E66BD0}" destId="{D14F6138-FDFF-AF42-8FFD-0A832C2A63D5}" srcOrd="1" destOrd="0" presId="urn:microsoft.com/office/officeart/2005/8/layout/pyramid3"/>
    <dgm:cxn modelId="{90AE166C-2C7D-444C-8498-4523C540D866}" type="presOf" srcId="{868363C2-205A-A649-90FA-AFBCA24355CF}" destId="{9294719E-1E5F-324D-9438-08B411768E8F}" srcOrd="0" destOrd="0" presId="urn:microsoft.com/office/officeart/2005/8/layout/pyramid3"/>
    <dgm:cxn modelId="{95209751-E450-DF44-B49B-9FF45DFC427E}" type="presOf" srcId="{87B70F29-31A1-414F-BD70-A668C7CB2F46}" destId="{B2948D14-B19C-DD47-8560-29D8F36F9D45}" srcOrd="1" destOrd="0" presId="urn:microsoft.com/office/officeart/2005/8/layout/pyramid3"/>
    <dgm:cxn modelId="{FBD3D78A-39E8-2F46-AA94-4A18D5A1D59C}" type="presOf" srcId="{4CB67A1F-9BC6-3B48-A2D8-7BAE51DC02A7}" destId="{59B77CFB-F270-444A-A2C2-2605262EB54B}" srcOrd="0" destOrd="0" presId="urn:microsoft.com/office/officeart/2005/8/layout/pyramid3"/>
    <dgm:cxn modelId="{1B833D91-9DAB-8740-9588-DC046364AF98}" srcId="{868363C2-205A-A649-90FA-AFBCA24355CF}" destId="{4CB67A1F-9BC6-3B48-A2D8-7BAE51DC02A7}" srcOrd="0" destOrd="0" parTransId="{B5EB8398-4192-9141-9739-118D986231FA}" sibTransId="{C5877E9F-ED3F-1649-9912-456583D4000F}"/>
    <dgm:cxn modelId="{90BBCDCB-DB6F-1840-95E8-593554514D94}" type="presOf" srcId="{87B70F29-31A1-414F-BD70-A668C7CB2F46}" destId="{A13D70F4-3DEF-9247-8E73-BA35DE6F68AA}" srcOrd="0" destOrd="0" presId="urn:microsoft.com/office/officeart/2005/8/layout/pyramid3"/>
    <dgm:cxn modelId="{218409EF-4799-7845-BACC-62DAB3A03857}" type="presOf" srcId="{4CB67A1F-9BC6-3B48-A2D8-7BAE51DC02A7}" destId="{C12B94FF-9BF1-DF4F-BE5E-496DEDF00A69}" srcOrd="1" destOrd="0" presId="urn:microsoft.com/office/officeart/2005/8/layout/pyramid3"/>
    <dgm:cxn modelId="{C29C4E4A-19B5-F64A-A38A-95A10B45768A}" type="presParOf" srcId="{9294719E-1E5F-324D-9438-08B411768E8F}" destId="{CE4B02E7-BC74-F043-8DBC-BB2305D3449A}" srcOrd="0" destOrd="0" presId="urn:microsoft.com/office/officeart/2005/8/layout/pyramid3"/>
    <dgm:cxn modelId="{0E6DC085-EE93-CC46-A6A4-18695F56D0CC}" type="presParOf" srcId="{CE4B02E7-BC74-F043-8DBC-BB2305D3449A}" destId="{59B77CFB-F270-444A-A2C2-2605262EB54B}" srcOrd="0" destOrd="0" presId="urn:microsoft.com/office/officeart/2005/8/layout/pyramid3"/>
    <dgm:cxn modelId="{30F9F324-9858-6F4C-A075-A91D7CC9C0C9}" type="presParOf" srcId="{CE4B02E7-BC74-F043-8DBC-BB2305D3449A}" destId="{C12B94FF-9BF1-DF4F-BE5E-496DEDF00A69}" srcOrd="1" destOrd="0" presId="urn:microsoft.com/office/officeart/2005/8/layout/pyramid3"/>
    <dgm:cxn modelId="{52CF8A34-380D-AD4A-B574-BCD44D14F727}" type="presParOf" srcId="{9294719E-1E5F-324D-9438-08B411768E8F}" destId="{5927C405-8147-DB49-87FD-73AFC084A2C8}" srcOrd="1" destOrd="0" presId="urn:microsoft.com/office/officeart/2005/8/layout/pyramid3"/>
    <dgm:cxn modelId="{70510FE1-5300-8345-A806-ED472442AC3B}" type="presParOf" srcId="{5927C405-8147-DB49-87FD-73AFC084A2C8}" destId="{A13D70F4-3DEF-9247-8E73-BA35DE6F68AA}" srcOrd="0" destOrd="0" presId="urn:microsoft.com/office/officeart/2005/8/layout/pyramid3"/>
    <dgm:cxn modelId="{5FA0A349-1B2D-9044-9D1E-0DE90294E863}" type="presParOf" srcId="{5927C405-8147-DB49-87FD-73AFC084A2C8}" destId="{B2948D14-B19C-DD47-8560-29D8F36F9D45}" srcOrd="1" destOrd="0" presId="urn:microsoft.com/office/officeart/2005/8/layout/pyramid3"/>
    <dgm:cxn modelId="{D939E353-3B95-994B-8513-01D18F8E2120}" type="presParOf" srcId="{9294719E-1E5F-324D-9438-08B411768E8F}" destId="{37E25DF5-C78C-A14D-8055-1317531C1FB3}" srcOrd="2" destOrd="0" presId="urn:microsoft.com/office/officeart/2005/8/layout/pyramid3"/>
    <dgm:cxn modelId="{CAA147E2-C680-BF44-B0DD-37C5FF048CC1}" type="presParOf" srcId="{37E25DF5-C78C-A14D-8055-1317531C1FB3}" destId="{7FF74216-D720-C64D-8CF1-8657C17D9E81}" srcOrd="0" destOrd="0" presId="urn:microsoft.com/office/officeart/2005/8/layout/pyramid3"/>
    <dgm:cxn modelId="{1030B59B-2049-7B4B-A9AF-013CDFBFE5A0}" type="presParOf" srcId="{37E25DF5-C78C-A14D-8055-1317531C1FB3}" destId="{D14F6138-FDFF-AF42-8FFD-0A832C2A63D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13CFB9-DF17-A54D-9246-4F68578F4B10}" type="doc">
      <dgm:prSet loTypeId="urn:microsoft.com/office/officeart/2005/8/layout/target1" loCatId="" qsTypeId="urn:microsoft.com/office/officeart/2005/8/quickstyle/simple1" qsCatId="simple" csTypeId="urn:microsoft.com/office/officeart/2005/8/colors/accent1_5" csCatId="accent1" phldr="1"/>
      <dgm:spPr/>
    </dgm:pt>
    <dgm:pt modelId="{4FC09523-359B-EB4A-BF7D-AF6F301B98DB}">
      <dgm:prSet phldrT="[Text]" custT="1"/>
      <dgm:spPr/>
      <dgm:t>
        <a:bodyPr/>
        <a:lstStyle/>
        <a:p>
          <a:r>
            <a:rPr lang="en-US" sz="2000" dirty="0">
              <a:solidFill>
                <a:schemeClr val="accent2"/>
              </a:solidFill>
            </a:rPr>
            <a:t>Family &amp; Friends</a:t>
          </a:r>
        </a:p>
      </dgm:t>
    </dgm:pt>
    <dgm:pt modelId="{FFA29D18-4F74-6E40-868D-2E39EAB99C40}" type="parTrans" cxnId="{9C724830-2529-914C-BF70-7385CC748A32}">
      <dgm:prSet/>
      <dgm:spPr/>
      <dgm:t>
        <a:bodyPr/>
        <a:lstStyle/>
        <a:p>
          <a:endParaRPr lang="en-US"/>
        </a:p>
      </dgm:t>
    </dgm:pt>
    <dgm:pt modelId="{651C285F-3E9B-8B4C-BF82-2FD1D1AE9385}" type="sibTrans" cxnId="{9C724830-2529-914C-BF70-7385CC748A32}">
      <dgm:prSet/>
      <dgm:spPr/>
      <dgm:t>
        <a:bodyPr/>
        <a:lstStyle/>
        <a:p>
          <a:endParaRPr lang="en-US"/>
        </a:p>
      </dgm:t>
    </dgm:pt>
    <dgm:pt modelId="{5570A86A-137F-A049-905B-B78A0C13F88B}">
      <dgm:prSet phldrT="[Text]" custT="1"/>
      <dgm:spPr/>
      <dgm:t>
        <a:bodyPr/>
        <a:lstStyle/>
        <a:p>
          <a:r>
            <a:rPr lang="en-US" sz="2000" dirty="0">
              <a:solidFill>
                <a:schemeClr val="accent1"/>
              </a:solidFill>
            </a:rPr>
            <a:t>NNMC &amp; Work Relations</a:t>
          </a:r>
        </a:p>
      </dgm:t>
    </dgm:pt>
    <dgm:pt modelId="{9B869548-AEB7-1C4B-9B11-141EF60EE3EA}" type="parTrans" cxnId="{5911F896-A03C-BB4C-A0F1-1024910853D4}">
      <dgm:prSet/>
      <dgm:spPr/>
      <dgm:t>
        <a:bodyPr/>
        <a:lstStyle/>
        <a:p>
          <a:endParaRPr lang="en-US"/>
        </a:p>
      </dgm:t>
    </dgm:pt>
    <dgm:pt modelId="{32FBBA50-999F-8440-9628-F7BA8EF75A22}" type="sibTrans" cxnId="{5911F896-A03C-BB4C-A0F1-1024910853D4}">
      <dgm:prSet/>
      <dgm:spPr/>
      <dgm:t>
        <a:bodyPr/>
        <a:lstStyle/>
        <a:p>
          <a:endParaRPr lang="en-US"/>
        </a:p>
      </dgm:t>
    </dgm:pt>
    <dgm:pt modelId="{C8AB235F-FAB6-784E-B3AE-1470D45351F5}">
      <dgm:prSet phldrT="[Text]"/>
      <dgm:spPr/>
      <dgm:t>
        <a:bodyPr/>
        <a:lstStyle/>
        <a:p>
          <a:r>
            <a:rPr lang="en-US" dirty="0">
              <a:solidFill>
                <a:schemeClr val="tx2">
                  <a:lumMod val="60000"/>
                  <a:lumOff val="40000"/>
                </a:schemeClr>
              </a:solidFill>
            </a:rPr>
            <a:t>LinkedIn Groups &amp; Members</a:t>
          </a:r>
        </a:p>
      </dgm:t>
    </dgm:pt>
    <dgm:pt modelId="{B6ACADA4-258B-BC40-ABEF-B2EA030E64DC}" type="parTrans" cxnId="{FE4547DD-FD2A-F548-83B4-12A5E4F1CCB4}">
      <dgm:prSet/>
      <dgm:spPr/>
      <dgm:t>
        <a:bodyPr/>
        <a:lstStyle/>
        <a:p>
          <a:endParaRPr lang="en-US"/>
        </a:p>
      </dgm:t>
    </dgm:pt>
    <dgm:pt modelId="{60C6B7BC-7DA3-2F40-B7EA-7352CE6396EE}" type="sibTrans" cxnId="{FE4547DD-FD2A-F548-83B4-12A5E4F1CCB4}">
      <dgm:prSet/>
      <dgm:spPr/>
      <dgm:t>
        <a:bodyPr/>
        <a:lstStyle/>
        <a:p>
          <a:endParaRPr lang="en-US"/>
        </a:p>
      </dgm:t>
    </dgm:pt>
    <dgm:pt modelId="{806CBFB2-3C29-5447-A7DE-E88F68491ED2}" type="pres">
      <dgm:prSet presAssocID="{FE13CFB9-DF17-A54D-9246-4F68578F4B10}" presName="composite" presStyleCnt="0">
        <dgm:presLayoutVars>
          <dgm:chMax val="5"/>
          <dgm:dir/>
          <dgm:resizeHandles val="exact"/>
        </dgm:presLayoutVars>
      </dgm:prSet>
      <dgm:spPr/>
    </dgm:pt>
    <dgm:pt modelId="{3D3741E8-C747-BD4E-89D1-B8CDB1662E57}" type="pres">
      <dgm:prSet presAssocID="{4FC09523-359B-EB4A-BF7D-AF6F301B98DB}" presName="circle1" presStyleLbl="lnNode1" presStyleIdx="0" presStyleCnt="3"/>
      <dgm:spPr/>
    </dgm:pt>
    <dgm:pt modelId="{0B2A57C7-11B3-2C40-8E03-7A4E30B26179}" type="pres">
      <dgm:prSet presAssocID="{4FC09523-359B-EB4A-BF7D-AF6F301B98DB}" presName="text1" presStyleLbl="revTx" presStyleIdx="0" presStyleCnt="3">
        <dgm:presLayoutVars>
          <dgm:bulletEnabled val="1"/>
        </dgm:presLayoutVars>
      </dgm:prSet>
      <dgm:spPr/>
    </dgm:pt>
    <dgm:pt modelId="{C3FFE4DC-C851-4F44-97AD-42290757F5AB}" type="pres">
      <dgm:prSet presAssocID="{4FC09523-359B-EB4A-BF7D-AF6F301B98DB}" presName="line1" presStyleLbl="callout" presStyleIdx="0" presStyleCnt="6"/>
      <dgm:spPr/>
    </dgm:pt>
    <dgm:pt modelId="{8A7B4A05-ABA2-3D40-8AFD-EA4280172FEF}" type="pres">
      <dgm:prSet presAssocID="{4FC09523-359B-EB4A-BF7D-AF6F301B98DB}" presName="d1" presStyleLbl="callout" presStyleIdx="1" presStyleCnt="6"/>
      <dgm:spPr/>
    </dgm:pt>
    <dgm:pt modelId="{F9854CD5-A359-E943-9E0F-719F16809A90}" type="pres">
      <dgm:prSet presAssocID="{5570A86A-137F-A049-905B-B78A0C13F88B}" presName="circle2" presStyleLbl="lnNode1" presStyleIdx="1" presStyleCnt="3"/>
      <dgm:spPr/>
    </dgm:pt>
    <dgm:pt modelId="{A292AB71-08B1-E244-A90D-464EF6850EE3}" type="pres">
      <dgm:prSet presAssocID="{5570A86A-137F-A049-905B-B78A0C13F88B}" presName="text2" presStyleLbl="revTx" presStyleIdx="1" presStyleCnt="3">
        <dgm:presLayoutVars>
          <dgm:bulletEnabled val="1"/>
        </dgm:presLayoutVars>
      </dgm:prSet>
      <dgm:spPr/>
    </dgm:pt>
    <dgm:pt modelId="{DDE4F774-F5A3-5940-B88B-50903D94F30B}" type="pres">
      <dgm:prSet presAssocID="{5570A86A-137F-A049-905B-B78A0C13F88B}" presName="line2" presStyleLbl="callout" presStyleIdx="2" presStyleCnt="6"/>
      <dgm:spPr/>
    </dgm:pt>
    <dgm:pt modelId="{3F20F74E-1589-5A49-A151-C83B2CD8DEB1}" type="pres">
      <dgm:prSet presAssocID="{5570A86A-137F-A049-905B-B78A0C13F88B}" presName="d2" presStyleLbl="callout" presStyleIdx="3" presStyleCnt="6"/>
      <dgm:spPr/>
    </dgm:pt>
    <dgm:pt modelId="{4E6FA931-211B-1740-AD14-300491E1139F}" type="pres">
      <dgm:prSet presAssocID="{C8AB235F-FAB6-784E-B3AE-1470D45351F5}" presName="circle3" presStyleLbl="lnNode1" presStyleIdx="2" presStyleCnt="3"/>
      <dgm:spPr/>
    </dgm:pt>
    <dgm:pt modelId="{9D37B0AD-3B8D-B941-8740-A64F7530B41A}" type="pres">
      <dgm:prSet presAssocID="{C8AB235F-FAB6-784E-B3AE-1470D45351F5}" presName="text3" presStyleLbl="revTx" presStyleIdx="2" presStyleCnt="3">
        <dgm:presLayoutVars>
          <dgm:bulletEnabled val="1"/>
        </dgm:presLayoutVars>
      </dgm:prSet>
      <dgm:spPr/>
    </dgm:pt>
    <dgm:pt modelId="{C5493303-C3B8-DB49-9302-207E68088DF1}" type="pres">
      <dgm:prSet presAssocID="{C8AB235F-FAB6-784E-B3AE-1470D45351F5}" presName="line3" presStyleLbl="callout" presStyleIdx="4" presStyleCnt="6"/>
      <dgm:spPr/>
    </dgm:pt>
    <dgm:pt modelId="{9F069238-8D6A-204F-97C2-F05146112409}" type="pres">
      <dgm:prSet presAssocID="{C8AB235F-FAB6-784E-B3AE-1470D45351F5}" presName="d3" presStyleLbl="callout" presStyleIdx="5" presStyleCnt="6"/>
      <dgm:spPr/>
    </dgm:pt>
  </dgm:ptLst>
  <dgm:cxnLst>
    <dgm:cxn modelId="{DB77C818-CB0A-E149-B8B8-9A5E3CA599F9}" type="presOf" srcId="{5570A86A-137F-A049-905B-B78A0C13F88B}" destId="{A292AB71-08B1-E244-A90D-464EF6850EE3}" srcOrd="0" destOrd="0" presId="urn:microsoft.com/office/officeart/2005/8/layout/target1"/>
    <dgm:cxn modelId="{9C724830-2529-914C-BF70-7385CC748A32}" srcId="{FE13CFB9-DF17-A54D-9246-4F68578F4B10}" destId="{4FC09523-359B-EB4A-BF7D-AF6F301B98DB}" srcOrd="0" destOrd="0" parTransId="{FFA29D18-4F74-6E40-868D-2E39EAB99C40}" sibTransId="{651C285F-3E9B-8B4C-BF82-2FD1D1AE9385}"/>
    <dgm:cxn modelId="{4970B087-83F5-6346-B29C-BCAD47485E87}" type="presOf" srcId="{C8AB235F-FAB6-784E-B3AE-1470D45351F5}" destId="{9D37B0AD-3B8D-B941-8740-A64F7530B41A}" srcOrd="0" destOrd="0" presId="urn:microsoft.com/office/officeart/2005/8/layout/target1"/>
    <dgm:cxn modelId="{5911F896-A03C-BB4C-A0F1-1024910853D4}" srcId="{FE13CFB9-DF17-A54D-9246-4F68578F4B10}" destId="{5570A86A-137F-A049-905B-B78A0C13F88B}" srcOrd="1" destOrd="0" parTransId="{9B869548-AEB7-1C4B-9B11-141EF60EE3EA}" sibTransId="{32FBBA50-999F-8440-9628-F7BA8EF75A22}"/>
    <dgm:cxn modelId="{1BF295D0-03AD-CB40-8EF5-D2C5F90DAEC9}" type="presOf" srcId="{FE13CFB9-DF17-A54D-9246-4F68578F4B10}" destId="{806CBFB2-3C29-5447-A7DE-E88F68491ED2}" srcOrd="0" destOrd="0" presId="urn:microsoft.com/office/officeart/2005/8/layout/target1"/>
    <dgm:cxn modelId="{8E489AD5-A56E-DD46-B77E-E19118A73C8E}" type="presOf" srcId="{4FC09523-359B-EB4A-BF7D-AF6F301B98DB}" destId="{0B2A57C7-11B3-2C40-8E03-7A4E30B26179}" srcOrd="0" destOrd="0" presId="urn:microsoft.com/office/officeart/2005/8/layout/target1"/>
    <dgm:cxn modelId="{FE4547DD-FD2A-F548-83B4-12A5E4F1CCB4}" srcId="{FE13CFB9-DF17-A54D-9246-4F68578F4B10}" destId="{C8AB235F-FAB6-784E-B3AE-1470D45351F5}" srcOrd="2" destOrd="0" parTransId="{B6ACADA4-258B-BC40-ABEF-B2EA030E64DC}" sibTransId="{60C6B7BC-7DA3-2F40-B7EA-7352CE6396EE}"/>
    <dgm:cxn modelId="{1D0514E4-1BFE-6241-B796-A90B9F35C529}" type="presParOf" srcId="{806CBFB2-3C29-5447-A7DE-E88F68491ED2}" destId="{3D3741E8-C747-BD4E-89D1-B8CDB1662E57}" srcOrd="0" destOrd="0" presId="urn:microsoft.com/office/officeart/2005/8/layout/target1"/>
    <dgm:cxn modelId="{AA12A298-1B17-0C41-9162-37FF65AD341E}" type="presParOf" srcId="{806CBFB2-3C29-5447-A7DE-E88F68491ED2}" destId="{0B2A57C7-11B3-2C40-8E03-7A4E30B26179}" srcOrd="1" destOrd="0" presId="urn:microsoft.com/office/officeart/2005/8/layout/target1"/>
    <dgm:cxn modelId="{61929528-3A44-2D4C-AC03-55DC8E3A8CB6}" type="presParOf" srcId="{806CBFB2-3C29-5447-A7DE-E88F68491ED2}" destId="{C3FFE4DC-C851-4F44-97AD-42290757F5AB}" srcOrd="2" destOrd="0" presId="urn:microsoft.com/office/officeart/2005/8/layout/target1"/>
    <dgm:cxn modelId="{E0729C98-2C75-FD4A-982C-0F2779C85FE8}" type="presParOf" srcId="{806CBFB2-3C29-5447-A7DE-E88F68491ED2}" destId="{8A7B4A05-ABA2-3D40-8AFD-EA4280172FEF}" srcOrd="3" destOrd="0" presId="urn:microsoft.com/office/officeart/2005/8/layout/target1"/>
    <dgm:cxn modelId="{F314F03F-1BB4-3846-BCDB-8358D64C33F0}" type="presParOf" srcId="{806CBFB2-3C29-5447-A7DE-E88F68491ED2}" destId="{F9854CD5-A359-E943-9E0F-719F16809A90}" srcOrd="4" destOrd="0" presId="urn:microsoft.com/office/officeart/2005/8/layout/target1"/>
    <dgm:cxn modelId="{E63FB94E-A069-5940-932C-3BA802574D1E}" type="presParOf" srcId="{806CBFB2-3C29-5447-A7DE-E88F68491ED2}" destId="{A292AB71-08B1-E244-A90D-464EF6850EE3}" srcOrd="5" destOrd="0" presId="urn:microsoft.com/office/officeart/2005/8/layout/target1"/>
    <dgm:cxn modelId="{91706EDF-F7B3-F946-BBB2-2D819C863EE7}" type="presParOf" srcId="{806CBFB2-3C29-5447-A7DE-E88F68491ED2}" destId="{DDE4F774-F5A3-5940-B88B-50903D94F30B}" srcOrd="6" destOrd="0" presId="urn:microsoft.com/office/officeart/2005/8/layout/target1"/>
    <dgm:cxn modelId="{5B0DDDC8-6C97-D345-8CA8-7257157861F0}" type="presParOf" srcId="{806CBFB2-3C29-5447-A7DE-E88F68491ED2}" destId="{3F20F74E-1589-5A49-A151-C83B2CD8DEB1}" srcOrd="7" destOrd="0" presId="urn:microsoft.com/office/officeart/2005/8/layout/target1"/>
    <dgm:cxn modelId="{9E18D3FE-E87D-1D4D-9293-5C0A7C85AF8D}" type="presParOf" srcId="{806CBFB2-3C29-5447-A7DE-E88F68491ED2}" destId="{4E6FA931-211B-1740-AD14-300491E1139F}" srcOrd="8" destOrd="0" presId="urn:microsoft.com/office/officeart/2005/8/layout/target1"/>
    <dgm:cxn modelId="{85D8E333-4293-054E-BEB6-2E3E41067C71}" type="presParOf" srcId="{806CBFB2-3C29-5447-A7DE-E88F68491ED2}" destId="{9D37B0AD-3B8D-B941-8740-A64F7530B41A}" srcOrd="9" destOrd="0" presId="urn:microsoft.com/office/officeart/2005/8/layout/target1"/>
    <dgm:cxn modelId="{A81BB232-2965-4E48-B5CF-A48A62BE0BBC}" type="presParOf" srcId="{806CBFB2-3C29-5447-A7DE-E88F68491ED2}" destId="{C5493303-C3B8-DB49-9302-207E68088DF1}" srcOrd="10" destOrd="0" presId="urn:microsoft.com/office/officeart/2005/8/layout/target1"/>
    <dgm:cxn modelId="{F6621486-2DF7-9849-8568-0DCD0FD1540A}" type="presParOf" srcId="{806CBFB2-3C29-5447-A7DE-E88F68491ED2}" destId="{9F069238-8D6A-204F-97C2-F05146112409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90850F-507F-47E1-B6B9-A5C544D845F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323CE5D-9F1F-48FC-BBF6-42F2BA18CED7}">
      <dgm:prSet/>
      <dgm:spPr/>
      <dgm:t>
        <a:bodyPr/>
        <a:lstStyle/>
        <a:p>
          <a:r>
            <a:rPr lang="en-US" b="1" dirty="0"/>
            <a:t>Internships and Interns </a:t>
          </a:r>
        </a:p>
        <a:p>
          <a:r>
            <a:rPr lang="en-US" dirty="0"/>
            <a:t>(63k members)</a:t>
          </a:r>
        </a:p>
      </dgm:t>
    </dgm:pt>
    <dgm:pt modelId="{2A133C94-F217-4EFC-9C3A-266209DF3A78}" type="parTrans" cxnId="{AAD7C805-F4D3-4D5D-A2BB-49A618B7A2D8}">
      <dgm:prSet/>
      <dgm:spPr/>
      <dgm:t>
        <a:bodyPr/>
        <a:lstStyle/>
        <a:p>
          <a:endParaRPr lang="en-US"/>
        </a:p>
      </dgm:t>
    </dgm:pt>
    <dgm:pt modelId="{CFAA4D15-40C0-4916-8C6B-24D766BF477A}" type="sibTrans" cxnId="{AAD7C805-F4D3-4D5D-A2BB-49A618B7A2D8}">
      <dgm:prSet/>
      <dgm:spPr/>
      <dgm:t>
        <a:bodyPr/>
        <a:lstStyle/>
        <a:p>
          <a:endParaRPr lang="en-US"/>
        </a:p>
      </dgm:t>
    </dgm:pt>
    <dgm:pt modelId="{786F2F4E-B0E2-474B-8673-49257271EDE0}">
      <dgm:prSet/>
      <dgm:spPr/>
      <dgm:t>
        <a:bodyPr/>
        <a:lstStyle/>
        <a:p>
          <a:r>
            <a:rPr lang="en-US" b="1" dirty="0"/>
            <a:t>Entry Level Jobs and Internships: College Recruiter </a:t>
          </a:r>
        </a:p>
        <a:p>
          <a:r>
            <a:rPr lang="en-US" dirty="0"/>
            <a:t>(58k members)</a:t>
          </a:r>
        </a:p>
      </dgm:t>
    </dgm:pt>
    <dgm:pt modelId="{9AAA66CB-72A2-4F7B-9A93-1ED6276794AB}" type="parTrans" cxnId="{2C330031-C4F3-4E96-96A2-BE07E5191DC6}">
      <dgm:prSet/>
      <dgm:spPr/>
      <dgm:t>
        <a:bodyPr/>
        <a:lstStyle/>
        <a:p>
          <a:endParaRPr lang="en-US"/>
        </a:p>
      </dgm:t>
    </dgm:pt>
    <dgm:pt modelId="{7082BF12-B3D3-464C-A3AB-CAF790135821}" type="sibTrans" cxnId="{2C330031-C4F3-4E96-96A2-BE07E5191DC6}">
      <dgm:prSet/>
      <dgm:spPr/>
      <dgm:t>
        <a:bodyPr/>
        <a:lstStyle/>
        <a:p>
          <a:endParaRPr lang="en-US"/>
        </a:p>
      </dgm:t>
    </dgm:pt>
    <dgm:pt modelId="{943430BE-6EDC-407E-9641-66F6581404BF}">
      <dgm:prSet/>
      <dgm:spPr/>
      <dgm:t>
        <a:bodyPr/>
        <a:lstStyle/>
        <a:p>
          <a:r>
            <a:rPr lang="en-US" b="1" dirty="0"/>
            <a:t>College Grad Recruiting </a:t>
          </a:r>
        </a:p>
        <a:p>
          <a:r>
            <a:rPr lang="en-US" dirty="0"/>
            <a:t>(24k members)</a:t>
          </a:r>
        </a:p>
      </dgm:t>
    </dgm:pt>
    <dgm:pt modelId="{9C8C1BE6-D002-4337-91D6-22EF01C231AE}" type="parTrans" cxnId="{1E4A03D8-97F3-4AEF-BEEE-35464B2EBA2D}">
      <dgm:prSet/>
      <dgm:spPr/>
      <dgm:t>
        <a:bodyPr/>
        <a:lstStyle/>
        <a:p>
          <a:endParaRPr lang="en-US"/>
        </a:p>
      </dgm:t>
    </dgm:pt>
    <dgm:pt modelId="{347E3AFF-CF8D-47E5-853B-50173201EB29}" type="sibTrans" cxnId="{1E4A03D8-97F3-4AEF-BEEE-35464B2EBA2D}">
      <dgm:prSet/>
      <dgm:spPr/>
      <dgm:t>
        <a:bodyPr/>
        <a:lstStyle/>
        <a:p>
          <a:endParaRPr lang="en-US"/>
        </a:p>
      </dgm:t>
    </dgm:pt>
    <dgm:pt modelId="{7F44A86E-F487-4BD7-AFB4-A0CCB345D67F}">
      <dgm:prSet/>
      <dgm:spPr/>
      <dgm:t>
        <a:bodyPr/>
        <a:lstStyle/>
        <a:p>
          <a:r>
            <a:rPr lang="en-US" b="1" dirty="0"/>
            <a:t>A Job Needed, A Job Posted </a:t>
          </a:r>
        </a:p>
        <a:p>
          <a:r>
            <a:rPr lang="en-US" dirty="0"/>
            <a:t>(54k members)</a:t>
          </a:r>
        </a:p>
      </dgm:t>
    </dgm:pt>
    <dgm:pt modelId="{757C4BE0-2268-4709-B59F-CBD8CD9687F8}" type="parTrans" cxnId="{E430BC3A-86E6-4399-80A4-BC83399970B5}">
      <dgm:prSet/>
      <dgm:spPr/>
      <dgm:t>
        <a:bodyPr/>
        <a:lstStyle/>
        <a:p>
          <a:endParaRPr lang="en-US"/>
        </a:p>
      </dgm:t>
    </dgm:pt>
    <dgm:pt modelId="{10DE0C50-50EA-4BDF-82ED-CBEF174E0BD8}" type="sibTrans" cxnId="{E430BC3A-86E6-4399-80A4-BC83399970B5}">
      <dgm:prSet/>
      <dgm:spPr/>
      <dgm:t>
        <a:bodyPr/>
        <a:lstStyle/>
        <a:p>
          <a:endParaRPr lang="en-US"/>
        </a:p>
      </dgm:t>
    </dgm:pt>
    <dgm:pt modelId="{48A1FD65-3734-442D-A45B-92F46997FA55}" type="pres">
      <dgm:prSet presAssocID="{3D90850F-507F-47E1-B6B9-A5C544D845FF}" presName="root" presStyleCnt="0">
        <dgm:presLayoutVars>
          <dgm:dir/>
          <dgm:resizeHandles val="exact"/>
        </dgm:presLayoutVars>
      </dgm:prSet>
      <dgm:spPr/>
    </dgm:pt>
    <dgm:pt modelId="{1E4C297E-6CF6-4321-B590-B592664332FC}" type="pres">
      <dgm:prSet presAssocID="{3D90850F-507F-47E1-B6B9-A5C544D845FF}" presName="container" presStyleCnt="0">
        <dgm:presLayoutVars>
          <dgm:dir/>
          <dgm:resizeHandles val="exact"/>
        </dgm:presLayoutVars>
      </dgm:prSet>
      <dgm:spPr/>
    </dgm:pt>
    <dgm:pt modelId="{9302BD19-C0BF-4CB4-8DBB-D3AAD17F4AB7}" type="pres">
      <dgm:prSet presAssocID="{4323CE5D-9F1F-48FC-BBF6-42F2BA18CED7}" presName="compNode" presStyleCnt="0"/>
      <dgm:spPr/>
    </dgm:pt>
    <dgm:pt modelId="{A07B54F9-C314-4974-B1F1-1F466FF7AF4F}" type="pres">
      <dgm:prSet presAssocID="{4323CE5D-9F1F-48FC-BBF6-42F2BA18CED7}" presName="iconBgRect" presStyleLbl="bgShp" presStyleIdx="0" presStyleCnt="4"/>
      <dgm:spPr/>
    </dgm:pt>
    <dgm:pt modelId="{E062BAB7-ADA2-4BA9-BDCE-40B7FD4F8B6C}" type="pres">
      <dgm:prSet presAssocID="{4323CE5D-9F1F-48FC-BBF6-42F2BA18CED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D0CB1D90-F3CA-46B7-81AE-1D9E71A3B12D}" type="pres">
      <dgm:prSet presAssocID="{4323CE5D-9F1F-48FC-BBF6-42F2BA18CED7}" presName="spaceRect" presStyleCnt="0"/>
      <dgm:spPr/>
    </dgm:pt>
    <dgm:pt modelId="{1561ED32-78A7-4CF6-AABA-3762A380BF82}" type="pres">
      <dgm:prSet presAssocID="{4323CE5D-9F1F-48FC-BBF6-42F2BA18CED7}" presName="textRect" presStyleLbl="revTx" presStyleIdx="0" presStyleCnt="4">
        <dgm:presLayoutVars>
          <dgm:chMax val="1"/>
          <dgm:chPref val="1"/>
        </dgm:presLayoutVars>
      </dgm:prSet>
      <dgm:spPr/>
    </dgm:pt>
    <dgm:pt modelId="{340A8C7C-3706-4A1C-9806-55CC71554A24}" type="pres">
      <dgm:prSet presAssocID="{CFAA4D15-40C0-4916-8C6B-24D766BF477A}" presName="sibTrans" presStyleLbl="sibTrans2D1" presStyleIdx="0" presStyleCnt="0"/>
      <dgm:spPr/>
    </dgm:pt>
    <dgm:pt modelId="{0D0AF0D1-8EE2-4611-A962-ED87A0BB685D}" type="pres">
      <dgm:prSet presAssocID="{786F2F4E-B0E2-474B-8673-49257271EDE0}" presName="compNode" presStyleCnt="0"/>
      <dgm:spPr/>
    </dgm:pt>
    <dgm:pt modelId="{97E76179-E769-4C53-924F-D3C59F8B1ABD}" type="pres">
      <dgm:prSet presAssocID="{786F2F4E-B0E2-474B-8673-49257271EDE0}" presName="iconBgRect" presStyleLbl="bgShp" presStyleIdx="1" presStyleCnt="4"/>
      <dgm:spPr/>
    </dgm:pt>
    <dgm:pt modelId="{1F2A5A08-4518-47C9-A67D-76546C0C547E}" type="pres">
      <dgm:prSet presAssocID="{786F2F4E-B0E2-474B-8673-49257271EDE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3297D37D-23FE-4873-A6DB-C244F2750365}" type="pres">
      <dgm:prSet presAssocID="{786F2F4E-B0E2-474B-8673-49257271EDE0}" presName="spaceRect" presStyleCnt="0"/>
      <dgm:spPr/>
    </dgm:pt>
    <dgm:pt modelId="{8EFEF200-7267-453F-9D4E-18D57CCD1826}" type="pres">
      <dgm:prSet presAssocID="{786F2F4E-B0E2-474B-8673-49257271EDE0}" presName="textRect" presStyleLbl="revTx" presStyleIdx="1" presStyleCnt="4">
        <dgm:presLayoutVars>
          <dgm:chMax val="1"/>
          <dgm:chPref val="1"/>
        </dgm:presLayoutVars>
      </dgm:prSet>
      <dgm:spPr/>
    </dgm:pt>
    <dgm:pt modelId="{4EA06116-3E09-44AA-84FB-093A4F82097F}" type="pres">
      <dgm:prSet presAssocID="{7082BF12-B3D3-464C-A3AB-CAF790135821}" presName="sibTrans" presStyleLbl="sibTrans2D1" presStyleIdx="0" presStyleCnt="0"/>
      <dgm:spPr/>
    </dgm:pt>
    <dgm:pt modelId="{9D089449-E10B-4F02-8F9E-BD206E1F89EE}" type="pres">
      <dgm:prSet presAssocID="{943430BE-6EDC-407E-9641-66F6581404BF}" presName="compNode" presStyleCnt="0"/>
      <dgm:spPr/>
    </dgm:pt>
    <dgm:pt modelId="{C81E9D77-6630-4933-B716-20BE6A9813BE}" type="pres">
      <dgm:prSet presAssocID="{943430BE-6EDC-407E-9641-66F6581404BF}" presName="iconBgRect" presStyleLbl="bgShp" presStyleIdx="2" presStyleCnt="4"/>
      <dgm:spPr/>
    </dgm:pt>
    <dgm:pt modelId="{22166DAB-C2C1-4B4A-9FC2-FF915AA5B142}" type="pres">
      <dgm:prSet presAssocID="{943430BE-6EDC-407E-9641-66F6581404B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667B4C57-194D-4061-A4BB-DE0CECE8A737}" type="pres">
      <dgm:prSet presAssocID="{943430BE-6EDC-407E-9641-66F6581404BF}" presName="spaceRect" presStyleCnt="0"/>
      <dgm:spPr/>
    </dgm:pt>
    <dgm:pt modelId="{343FEB22-8115-43A4-8505-B271704954C3}" type="pres">
      <dgm:prSet presAssocID="{943430BE-6EDC-407E-9641-66F6581404BF}" presName="textRect" presStyleLbl="revTx" presStyleIdx="2" presStyleCnt="4">
        <dgm:presLayoutVars>
          <dgm:chMax val="1"/>
          <dgm:chPref val="1"/>
        </dgm:presLayoutVars>
      </dgm:prSet>
      <dgm:spPr/>
    </dgm:pt>
    <dgm:pt modelId="{E38C0A36-5822-418A-81FC-849F4601C5CF}" type="pres">
      <dgm:prSet presAssocID="{347E3AFF-CF8D-47E5-853B-50173201EB29}" presName="sibTrans" presStyleLbl="sibTrans2D1" presStyleIdx="0" presStyleCnt="0"/>
      <dgm:spPr/>
    </dgm:pt>
    <dgm:pt modelId="{7DE42482-236F-4003-9489-B187212F8978}" type="pres">
      <dgm:prSet presAssocID="{7F44A86E-F487-4BD7-AFB4-A0CCB345D67F}" presName="compNode" presStyleCnt="0"/>
      <dgm:spPr/>
    </dgm:pt>
    <dgm:pt modelId="{18587F83-A1A7-40D7-938D-5B7EA776935B}" type="pres">
      <dgm:prSet presAssocID="{7F44A86E-F487-4BD7-AFB4-A0CCB345D67F}" presName="iconBgRect" presStyleLbl="bgShp" presStyleIdx="3" presStyleCnt="4"/>
      <dgm:spPr/>
    </dgm:pt>
    <dgm:pt modelId="{0F3FECC8-8B5E-4DC0-8ADE-16749541D54F}" type="pres">
      <dgm:prSet presAssocID="{7F44A86E-F487-4BD7-AFB4-A0CCB345D67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ADD11186-4E47-4EEF-8D25-7A05F5AD7A1F}" type="pres">
      <dgm:prSet presAssocID="{7F44A86E-F487-4BD7-AFB4-A0CCB345D67F}" presName="spaceRect" presStyleCnt="0"/>
      <dgm:spPr/>
    </dgm:pt>
    <dgm:pt modelId="{5DEA48DD-5A53-4118-8454-65BFBA1B6A56}" type="pres">
      <dgm:prSet presAssocID="{7F44A86E-F487-4BD7-AFB4-A0CCB345D67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AD7C805-F4D3-4D5D-A2BB-49A618B7A2D8}" srcId="{3D90850F-507F-47E1-B6B9-A5C544D845FF}" destId="{4323CE5D-9F1F-48FC-BBF6-42F2BA18CED7}" srcOrd="0" destOrd="0" parTransId="{2A133C94-F217-4EFC-9C3A-266209DF3A78}" sibTransId="{CFAA4D15-40C0-4916-8C6B-24D766BF477A}"/>
    <dgm:cxn modelId="{6D167718-6D8D-4C19-808B-B6726440B915}" type="presOf" srcId="{CFAA4D15-40C0-4916-8C6B-24D766BF477A}" destId="{340A8C7C-3706-4A1C-9806-55CC71554A24}" srcOrd="0" destOrd="0" presId="urn:microsoft.com/office/officeart/2018/2/layout/IconCircleList"/>
    <dgm:cxn modelId="{2C330031-C4F3-4E96-96A2-BE07E5191DC6}" srcId="{3D90850F-507F-47E1-B6B9-A5C544D845FF}" destId="{786F2F4E-B0E2-474B-8673-49257271EDE0}" srcOrd="1" destOrd="0" parTransId="{9AAA66CB-72A2-4F7B-9A93-1ED6276794AB}" sibTransId="{7082BF12-B3D3-464C-A3AB-CAF790135821}"/>
    <dgm:cxn modelId="{E430BC3A-86E6-4399-80A4-BC83399970B5}" srcId="{3D90850F-507F-47E1-B6B9-A5C544D845FF}" destId="{7F44A86E-F487-4BD7-AFB4-A0CCB345D67F}" srcOrd="3" destOrd="0" parTransId="{757C4BE0-2268-4709-B59F-CBD8CD9687F8}" sibTransId="{10DE0C50-50EA-4BDF-82ED-CBEF174E0BD8}"/>
    <dgm:cxn modelId="{3377896C-49E5-4BE4-AB9A-81E995B98860}" type="presOf" srcId="{7F44A86E-F487-4BD7-AFB4-A0CCB345D67F}" destId="{5DEA48DD-5A53-4118-8454-65BFBA1B6A56}" srcOrd="0" destOrd="0" presId="urn:microsoft.com/office/officeart/2018/2/layout/IconCircleList"/>
    <dgm:cxn modelId="{3B85E17D-2C3E-4E56-8453-700227FCC8B5}" type="presOf" srcId="{786F2F4E-B0E2-474B-8673-49257271EDE0}" destId="{8EFEF200-7267-453F-9D4E-18D57CCD1826}" srcOrd="0" destOrd="0" presId="urn:microsoft.com/office/officeart/2018/2/layout/IconCircleList"/>
    <dgm:cxn modelId="{9E969283-3367-405E-A45F-CD2578C9F440}" type="presOf" srcId="{4323CE5D-9F1F-48FC-BBF6-42F2BA18CED7}" destId="{1561ED32-78A7-4CF6-AABA-3762A380BF82}" srcOrd="0" destOrd="0" presId="urn:microsoft.com/office/officeart/2018/2/layout/IconCircleList"/>
    <dgm:cxn modelId="{AF7183A4-51E3-4D97-91D9-B12E15F47C15}" type="presOf" srcId="{7082BF12-B3D3-464C-A3AB-CAF790135821}" destId="{4EA06116-3E09-44AA-84FB-093A4F82097F}" srcOrd="0" destOrd="0" presId="urn:microsoft.com/office/officeart/2018/2/layout/IconCircleList"/>
    <dgm:cxn modelId="{B3DC9AB0-3CB1-4F8B-A0BE-43D32FD0A137}" type="presOf" srcId="{3D90850F-507F-47E1-B6B9-A5C544D845FF}" destId="{48A1FD65-3734-442D-A45B-92F46997FA55}" srcOrd="0" destOrd="0" presId="urn:microsoft.com/office/officeart/2018/2/layout/IconCircleList"/>
    <dgm:cxn modelId="{B26364BB-2FB4-479F-B710-1824F609FB06}" type="presOf" srcId="{943430BE-6EDC-407E-9641-66F6581404BF}" destId="{343FEB22-8115-43A4-8505-B271704954C3}" srcOrd="0" destOrd="0" presId="urn:microsoft.com/office/officeart/2018/2/layout/IconCircleList"/>
    <dgm:cxn modelId="{1E4A03D8-97F3-4AEF-BEEE-35464B2EBA2D}" srcId="{3D90850F-507F-47E1-B6B9-A5C544D845FF}" destId="{943430BE-6EDC-407E-9641-66F6581404BF}" srcOrd="2" destOrd="0" parTransId="{9C8C1BE6-D002-4337-91D6-22EF01C231AE}" sibTransId="{347E3AFF-CF8D-47E5-853B-50173201EB29}"/>
    <dgm:cxn modelId="{514DFFFA-E061-488E-BBEC-0B9F905449C1}" type="presOf" srcId="{347E3AFF-CF8D-47E5-853B-50173201EB29}" destId="{E38C0A36-5822-418A-81FC-849F4601C5CF}" srcOrd="0" destOrd="0" presId="urn:microsoft.com/office/officeart/2018/2/layout/IconCircleList"/>
    <dgm:cxn modelId="{698CA920-6952-429A-93B5-A8608AF5EAAA}" type="presParOf" srcId="{48A1FD65-3734-442D-A45B-92F46997FA55}" destId="{1E4C297E-6CF6-4321-B590-B592664332FC}" srcOrd="0" destOrd="0" presId="urn:microsoft.com/office/officeart/2018/2/layout/IconCircleList"/>
    <dgm:cxn modelId="{0C90552F-2AD1-4D64-A748-2C0A287B3305}" type="presParOf" srcId="{1E4C297E-6CF6-4321-B590-B592664332FC}" destId="{9302BD19-C0BF-4CB4-8DBB-D3AAD17F4AB7}" srcOrd="0" destOrd="0" presId="urn:microsoft.com/office/officeart/2018/2/layout/IconCircleList"/>
    <dgm:cxn modelId="{9D22D2D8-9EB1-4291-B4C9-1E20278A7927}" type="presParOf" srcId="{9302BD19-C0BF-4CB4-8DBB-D3AAD17F4AB7}" destId="{A07B54F9-C314-4974-B1F1-1F466FF7AF4F}" srcOrd="0" destOrd="0" presId="urn:microsoft.com/office/officeart/2018/2/layout/IconCircleList"/>
    <dgm:cxn modelId="{7E2AAA0D-6F89-4429-97A1-80A9EB40E1BE}" type="presParOf" srcId="{9302BD19-C0BF-4CB4-8DBB-D3AAD17F4AB7}" destId="{E062BAB7-ADA2-4BA9-BDCE-40B7FD4F8B6C}" srcOrd="1" destOrd="0" presId="urn:microsoft.com/office/officeart/2018/2/layout/IconCircleList"/>
    <dgm:cxn modelId="{3779990C-14EC-46A3-8ED5-C40E23FF352F}" type="presParOf" srcId="{9302BD19-C0BF-4CB4-8DBB-D3AAD17F4AB7}" destId="{D0CB1D90-F3CA-46B7-81AE-1D9E71A3B12D}" srcOrd="2" destOrd="0" presId="urn:microsoft.com/office/officeart/2018/2/layout/IconCircleList"/>
    <dgm:cxn modelId="{43F2DEFD-2C95-4557-8FBB-CE158FDE1583}" type="presParOf" srcId="{9302BD19-C0BF-4CB4-8DBB-D3AAD17F4AB7}" destId="{1561ED32-78A7-4CF6-AABA-3762A380BF82}" srcOrd="3" destOrd="0" presId="urn:microsoft.com/office/officeart/2018/2/layout/IconCircleList"/>
    <dgm:cxn modelId="{2DA9CFEA-77F3-4A73-AD27-FC0C8ECA8391}" type="presParOf" srcId="{1E4C297E-6CF6-4321-B590-B592664332FC}" destId="{340A8C7C-3706-4A1C-9806-55CC71554A24}" srcOrd="1" destOrd="0" presId="urn:microsoft.com/office/officeart/2018/2/layout/IconCircleList"/>
    <dgm:cxn modelId="{10DD8893-EEB1-4015-9FDE-41814FD82199}" type="presParOf" srcId="{1E4C297E-6CF6-4321-B590-B592664332FC}" destId="{0D0AF0D1-8EE2-4611-A962-ED87A0BB685D}" srcOrd="2" destOrd="0" presId="urn:microsoft.com/office/officeart/2018/2/layout/IconCircleList"/>
    <dgm:cxn modelId="{0D36A5A8-E465-4AFE-8CFB-965126CFAB2F}" type="presParOf" srcId="{0D0AF0D1-8EE2-4611-A962-ED87A0BB685D}" destId="{97E76179-E769-4C53-924F-D3C59F8B1ABD}" srcOrd="0" destOrd="0" presId="urn:microsoft.com/office/officeart/2018/2/layout/IconCircleList"/>
    <dgm:cxn modelId="{ED990DC7-897A-42D9-9670-7AFC5E60EA85}" type="presParOf" srcId="{0D0AF0D1-8EE2-4611-A962-ED87A0BB685D}" destId="{1F2A5A08-4518-47C9-A67D-76546C0C547E}" srcOrd="1" destOrd="0" presId="urn:microsoft.com/office/officeart/2018/2/layout/IconCircleList"/>
    <dgm:cxn modelId="{EBF9D01C-7A77-445D-8EAD-84F831A4D137}" type="presParOf" srcId="{0D0AF0D1-8EE2-4611-A962-ED87A0BB685D}" destId="{3297D37D-23FE-4873-A6DB-C244F2750365}" srcOrd="2" destOrd="0" presId="urn:microsoft.com/office/officeart/2018/2/layout/IconCircleList"/>
    <dgm:cxn modelId="{C3A61962-5601-4129-859D-74CF683E091F}" type="presParOf" srcId="{0D0AF0D1-8EE2-4611-A962-ED87A0BB685D}" destId="{8EFEF200-7267-453F-9D4E-18D57CCD1826}" srcOrd="3" destOrd="0" presId="urn:microsoft.com/office/officeart/2018/2/layout/IconCircleList"/>
    <dgm:cxn modelId="{893E762B-33C4-4067-9039-FA2C0D0F2640}" type="presParOf" srcId="{1E4C297E-6CF6-4321-B590-B592664332FC}" destId="{4EA06116-3E09-44AA-84FB-093A4F82097F}" srcOrd="3" destOrd="0" presId="urn:microsoft.com/office/officeart/2018/2/layout/IconCircleList"/>
    <dgm:cxn modelId="{03457D8B-B17D-4E87-AAEA-CD6C1DA56EB4}" type="presParOf" srcId="{1E4C297E-6CF6-4321-B590-B592664332FC}" destId="{9D089449-E10B-4F02-8F9E-BD206E1F89EE}" srcOrd="4" destOrd="0" presId="urn:microsoft.com/office/officeart/2018/2/layout/IconCircleList"/>
    <dgm:cxn modelId="{13364DA1-47CD-455F-B59E-E533BE6E9913}" type="presParOf" srcId="{9D089449-E10B-4F02-8F9E-BD206E1F89EE}" destId="{C81E9D77-6630-4933-B716-20BE6A9813BE}" srcOrd="0" destOrd="0" presId="urn:microsoft.com/office/officeart/2018/2/layout/IconCircleList"/>
    <dgm:cxn modelId="{4F720EDD-88B6-4D7C-9061-6C4B65C9246F}" type="presParOf" srcId="{9D089449-E10B-4F02-8F9E-BD206E1F89EE}" destId="{22166DAB-C2C1-4B4A-9FC2-FF915AA5B142}" srcOrd="1" destOrd="0" presId="urn:microsoft.com/office/officeart/2018/2/layout/IconCircleList"/>
    <dgm:cxn modelId="{0B693EEA-7E87-4E3F-9F55-4A6A56B93C22}" type="presParOf" srcId="{9D089449-E10B-4F02-8F9E-BD206E1F89EE}" destId="{667B4C57-194D-4061-A4BB-DE0CECE8A737}" srcOrd="2" destOrd="0" presId="urn:microsoft.com/office/officeart/2018/2/layout/IconCircleList"/>
    <dgm:cxn modelId="{6B11ABFB-E2F2-4C6D-B437-EDE727E74C21}" type="presParOf" srcId="{9D089449-E10B-4F02-8F9E-BD206E1F89EE}" destId="{343FEB22-8115-43A4-8505-B271704954C3}" srcOrd="3" destOrd="0" presId="urn:microsoft.com/office/officeart/2018/2/layout/IconCircleList"/>
    <dgm:cxn modelId="{F79DE123-2A51-4002-9266-F6C1E9975C45}" type="presParOf" srcId="{1E4C297E-6CF6-4321-B590-B592664332FC}" destId="{E38C0A36-5822-418A-81FC-849F4601C5CF}" srcOrd="5" destOrd="0" presId="urn:microsoft.com/office/officeart/2018/2/layout/IconCircleList"/>
    <dgm:cxn modelId="{A9F10465-CF85-4465-B916-67397F7B8A0C}" type="presParOf" srcId="{1E4C297E-6CF6-4321-B590-B592664332FC}" destId="{7DE42482-236F-4003-9489-B187212F8978}" srcOrd="6" destOrd="0" presId="urn:microsoft.com/office/officeart/2018/2/layout/IconCircleList"/>
    <dgm:cxn modelId="{297D2023-6F58-44D2-AE21-6D30C6EF7661}" type="presParOf" srcId="{7DE42482-236F-4003-9489-B187212F8978}" destId="{18587F83-A1A7-40D7-938D-5B7EA776935B}" srcOrd="0" destOrd="0" presId="urn:microsoft.com/office/officeart/2018/2/layout/IconCircleList"/>
    <dgm:cxn modelId="{BFF1E82C-2D0A-4775-AE17-01BB81460C09}" type="presParOf" srcId="{7DE42482-236F-4003-9489-B187212F8978}" destId="{0F3FECC8-8B5E-4DC0-8ADE-16749541D54F}" srcOrd="1" destOrd="0" presId="urn:microsoft.com/office/officeart/2018/2/layout/IconCircleList"/>
    <dgm:cxn modelId="{B40B5BB6-122B-4C29-B398-330F9754A9B0}" type="presParOf" srcId="{7DE42482-236F-4003-9489-B187212F8978}" destId="{ADD11186-4E47-4EEF-8D25-7A05F5AD7A1F}" srcOrd="2" destOrd="0" presId="urn:microsoft.com/office/officeart/2018/2/layout/IconCircleList"/>
    <dgm:cxn modelId="{1BE7C97D-590B-41E2-B7EA-AF9FC317B424}" type="presParOf" srcId="{7DE42482-236F-4003-9489-B187212F8978}" destId="{5DEA48DD-5A53-4118-8454-65BFBA1B6A5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720CB2-0B90-45A0-A656-CF8AC919889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5BAA48-4D7F-460C-8075-5FFE726729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Events</a:t>
          </a:r>
        </a:p>
      </dgm:t>
    </dgm:pt>
    <dgm:pt modelId="{D6647B58-2E4E-454C-9447-AF3E7E3A4507}" type="parTrans" cxnId="{39A7738A-5FE4-4103-808B-9227F26A570F}">
      <dgm:prSet/>
      <dgm:spPr/>
      <dgm:t>
        <a:bodyPr/>
        <a:lstStyle/>
        <a:p>
          <a:endParaRPr lang="en-US"/>
        </a:p>
      </dgm:t>
    </dgm:pt>
    <dgm:pt modelId="{A49DE298-929E-4715-9723-8B2ECE09450C}" type="sibTrans" cxnId="{39A7738A-5FE4-4103-808B-9227F26A570F}">
      <dgm:prSet/>
      <dgm:spPr/>
      <dgm:t>
        <a:bodyPr/>
        <a:lstStyle/>
        <a:p>
          <a:endParaRPr lang="en-US"/>
        </a:p>
      </dgm:t>
    </dgm:pt>
    <dgm:pt modelId="{BA572B7D-86F3-429F-83FC-154D34020D4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Posts</a:t>
          </a:r>
        </a:p>
      </dgm:t>
    </dgm:pt>
    <dgm:pt modelId="{D9459140-5D68-4FD0-A8F0-9894C922C2BC}" type="parTrans" cxnId="{663705FC-8454-47A5-96A6-21CC97F97299}">
      <dgm:prSet/>
      <dgm:spPr/>
      <dgm:t>
        <a:bodyPr/>
        <a:lstStyle/>
        <a:p>
          <a:endParaRPr lang="en-US"/>
        </a:p>
      </dgm:t>
    </dgm:pt>
    <dgm:pt modelId="{EBE6D229-190E-4D04-83DC-21EAB6E0BC0C}" type="sibTrans" cxnId="{663705FC-8454-47A5-96A6-21CC97F97299}">
      <dgm:prSet/>
      <dgm:spPr/>
      <dgm:t>
        <a:bodyPr/>
        <a:lstStyle/>
        <a:p>
          <a:endParaRPr lang="en-US"/>
        </a:p>
      </dgm:t>
    </dgm:pt>
    <dgm:pt modelId="{BC27FF55-E798-4341-843D-BDADDC947C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Conferences</a:t>
          </a:r>
        </a:p>
      </dgm:t>
    </dgm:pt>
    <dgm:pt modelId="{096C0651-190B-45A6-B607-1EAD3FDF7018}" type="parTrans" cxnId="{868E0B75-848B-4784-89E6-8971D10B61C5}">
      <dgm:prSet/>
      <dgm:spPr/>
      <dgm:t>
        <a:bodyPr/>
        <a:lstStyle/>
        <a:p>
          <a:endParaRPr lang="en-US"/>
        </a:p>
      </dgm:t>
    </dgm:pt>
    <dgm:pt modelId="{D6E1E82B-CFF6-4A4F-B67E-39434EEB3398}" type="sibTrans" cxnId="{868E0B75-848B-4784-89E6-8971D10B61C5}">
      <dgm:prSet/>
      <dgm:spPr/>
      <dgm:t>
        <a:bodyPr/>
        <a:lstStyle/>
        <a:p>
          <a:endParaRPr lang="en-US"/>
        </a:p>
      </dgm:t>
    </dgm:pt>
    <dgm:pt modelId="{4114E81C-4DEA-45E8-826E-5707A0BDE0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Professional Development Opportunities</a:t>
          </a:r>
        </a:p>
      </dgm:t>
    </dgm:pt>
    <dgm:pt modelId="{77951095-CC31-4B7A-BFDB-18D454F69145}" type="parTrans" cxnId="{7C0D150C-28D5-4B5B-8BE2-6DCAD08D4877}">
      <dgm:prSet/>
      <dgm:spPr/>
      <dgm:t>
        <a:bodyPr/>
        <a:lstStyle/>
        <a:p>
          <a:endParaRPr lang="en-US"/>
        </a:p>
      </dgm:t>
    </dgm:pt>
    <dgm:pt modelId="{2F1C10F6-C380-46BE-8CB3-C693CBD817A8}" type="sibTrans" cxnId="{7C0D150C-28D5-4B5B-8BE2-6DCAD08D4877}">
      <dgm:prSet/>
      <dgm:spPr/>
      <dgm:t>
        <a:bodyPr/>
        <a:lstStyle/>
        <a:p>
          <a:endParaRPr lang="en-US"/>
        </a:p>
      </dgm:t>
    </dgm:pt>
    <dgm:pt modelId="{3CC97A5E-417D-4E8C-9950-8E6763396C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Community Icons &amp; LinkedIn’s Top Voices</a:t>
          </a:r>
        </a:p>
      </dgm:t>
    </dgm:pt>
    <dgm:pt modelId="{97AE1DC2-A336-47AA-8E52-61B4560A3DE8}" type="parTrans" cxnId="{AD2FFE3A-777B-4E79-997B-7A9D5E76D0AD}">
      <dgm:prSet/>
      <dgm:spPr/>
      <dgm:t>
        <a:bodyPr/>
        <a:lstStyle/>
        <a:p>
          <a:endParaRPr lang="en-US"/>
        </a:p>
      </dgm:t>
    </dgm:pt>
    <dgm:pt modelId="{3EC67220-456A-4A95-A450-DBF7F1CB4F38}" type="sibTrans" cxnId="{AD2FFE3A-777B-4E79-997B-7A9D5E76D0AD}">
      <dgm:prSet/>
      <dgm:spPr/>
      <dgm:t>
        <a:bodyPr/>
        <a:lstStyle/>
        <a:p>
          <a:endParaRPr lang="en-US"/>
        </a:p>
      </dgm:t>
    </dgm:pt>
    <dgm:pt modelId="{112C58A7-2971-4121-B594-CFB638937DCD}" type="pres">
      <dgm:prSet presAssocID="{B5720CB2-0B90-45A0-A656-CF8AC9198891}" presName="root" presStyleCnt="0">
        <dgm:presLayoutVars>
          <dgm:dir/>
          <dgm:resizeHandles val="exact"/>
        </dgm:presLayoutVars>
      </dgm:prSet>
      <dgm:spPr/>
    </dgm:pt>
    <dgm:pt modelId="{5BB8E13C-CFF1-4AFB-923C-9DDDD6A58295}" type="pres">
      <dgm:prSet presAssocID="{195BAA48-4D7F-460C-8075-5FFE72672931}" presName="compNode" presStyleCnt="0"/>
      <dgm:spPr/>
    </dgm:pt>
    <dgm:pt modelId="{432F11A7-EF77-451F-8C6D-3763CC994E9E}" type="pres">
      <dgm:prSet presAssocID="{195BAA48-4D7F-460C-8075-5FFE72672931}" presName="bgRect" presStyleLbl="bgShp" presStyleIdx="0" presStyleCnt="5"/>
      <dgm:spPr/>
    </dgm:pt>
    <dgm:pt modelId="{DD46CC61-DD9D-424F-A8A8-5324E354F915}" type="pres">
      <dgm:prSet presAssocID="{195BAA48-4D7F-460C-8075-5FFE7267293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6CB44668-AAAE-4B0D-8657-B86E203788F1}" type="pres">
      <dgm:prSet presAssocID="{195BAA48-4D7F-460C-8075-5FFE72672931}" presName="spaceRect" presStyleCnt="0"/>
      <dgm:spPr/>
    </dgm:pt>
    <dgm:pt modelId="{C55509D9-04DD-4D5A-B228-48F759989F2D}" type="pres">
      <dgm:prSet presAssocID="{195BAA48-4D7F-460C-8075-5FFE72672931}" presName="parTx" presStyleLbl="revTx" presStyleIdx="0" presStyleCnt="5">
        <dgm:presLayoutVars>
          <dgm:chMax val="0"/>
          <dgm:chPref val="0"/>
        </dgm:presLayoutVars>
      </dgm:prSet>
      <dgm:spPr/>
    </dgm:pt>
    <dgm:pt modelId="{B5B0BA06-5746-475D-AA54-0505B241AFF6}" type="pres">
      <dgm:prSet presAssocID="{A49DE298-929E-4715-9723-8B2ECE09450C}" presName="sibTrans" presStyleCnt="0"/>
      <dgm:spPr/>
    </dgm:pt>
    <dgm:pt modelId="{06500D60-39C3-4B7B-B202-2DA41C0E6A1E}" type="pres">
      <dgm:prSet presAssocID="{BA572B7D-86F3-429F-83FC-154D34020D49}" presName="compNode" presStyleCnt="0"/>
      <dgm:spPr/>
    </dgm:pt>
    <dgm:pt modelId="{331D0E80-3AD6-48EA-A422-8B039B23D410}" type="pres">
      <dgm:prSet presAssocID="{BA572B7D-86F3-429F-83FC-154D34020D49}" presName="bgRect" presStyleLbl="bgShp" presStyleIdx="1" presStyleCnt="5"/>
      <dgm:spPr/>
    </dgm:pt>
    <dgm:pt modelId="{C2CAB67B-9142-4BA8-895E-82EEB07E1B44}" type="pres">
      <dgm:prSet presAssocID="{BA572B7D-86F3-429F-83FC-154D34020D4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43934FF-4D27-49FD-B0FD-6EDFC8A4F730}" type="pres">
      <dgm:prSet presAssocID="{BA572B7D-86F3-429F-83FC-154D34020D49}" presName="spaceRect" presStyleCnt="0"/>
      <dgm:spPr/>
    </dgm:pt>
    <dgm:pt modelId="{C47FF23F-5445-42E0-B4F2-913AA07F64B6}" type="pres">
      <dgm:prSet presAssocID="{BA572B7D-86F3-429F-83FC-154D34020D49}" presName="parTx" presStyleLbl="revTx" presStyleIdx="1" presStyleCnt="5">
        <dgm:presLayoutVars>
          <dgm:chMax val="0"/>
          <dgm:chPref val="0"/>
        </dgm:presLayoutVars>
      </dgm:prSet>
      <dgm:spPr/>
    </dgm:pt>
    <dgm:pt modelId="{8B178339-422E-4ACB-8E6C-2E7F68097D33}" type="pres">
      <dgm:prSet presAssocID="{EBE6D229-190E-4D04-83DC-21EAB6E0BC0C}" presName="sibTrans" presStyleCnt="0"/>
      <dgm:spPr/>
    </dgm:pt>
    <dgm:pt modelId="{42192051-AD58-42EF-9C19-C760217642E6}" type="pres">
      <dgm:prSet presAssocID="{BC27FF55-E798-4341-843D-BDADDC947CE7}" presName="compNode" presStyleCnt="0"/>
      <dgm:spPr/>
    </dgm:pt>
    <dgm:pt modelId="{710F173B-D11E-4209-B7D5-AA0A91630843}" type="pres">
      <dgm:prSet presAssocID="{BC27FF55-E798-4341-843D-BDADDC947CE7}" presName="bgRect" presStyleLbl="bgShp" presStyleIdx="2" presStyleCnt="5"/>
      <dgm:spPr/>
    </dgm:pt>
    <dgm:pt modelId="{00591E57-07E3-4406-B6C5-AD066894C372}" type="pres">
      <dgm:prSet presAssocID="{BC27FF55-E798-4341-843D-BDADDC947CE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713AE20B-2757-4449-BD2C-B8019014EF2F}" type="pres">
      <dgm:prSet presAssocID="{BC27FF55-E798-4341-843D-BDADDC947CE7}" presName="spaceRect" presStyleCnt="0"/>
      <dgm:spPr/>
    </dgm:pt>
    <dgm:pt modelId="{75BE52A3-789B-4EE6-946C-79E72E35D819}" type="pres">
      <dgm:prSet presAssocID="{BC27FF55-E798-4341-843D-BDADDC947CE7}" presName="parTx" presStyleLbl="revTx" presStyleIdx="2" presStyleCnt="5">
        <dgm:presLayoutVars>
          <dgm:chMax val="0"/>
          <dgm:chPref val="0"/>
        </dgm:presLayoutVars>
      </dgm:prSet>
      <dgm:spPr/>
    </dgm:pt>
    <dgm:pt modelId="{4A374344-1215-459D-95C9-89DDE00F623B}" type="pres">
      <dgm:prSet presAssocID="{D6E1E82B-CFF6-4A4F-B67E-39434EEB3398}" presName="sibTrans" presStyleCnt="0"/>
      <dgm:spPr/>
    </dgm:pt>
    <dgm:pt modelId="{6FE11CF8-3A56-4913-9586-D67224023ABD}" type="pres">
      <dgm:prSet presAssocID="{4114E81C-4DEA-45E8-826E-5707A0BDE07B}" presName="compNode" presStyleCnt="0"/>
      <dgm:spPr/>
    </dgm:pt>
    <dgm:pt modelId="{DD780E78-1803-4B76-BE7B-967E2314CAD1}" type="pres">
      <dgm:prSet presAssocID="{4114E81C-4DEA-45E8-826E-5707A0BDE07B}" presName="bgRect" presStyleLbl="bgShp" presStyleIdx="3" presStyleCnt="5"/>
      <dgm:spPr/>
    </dgm:pt>
    <dgm:pt modelId="{F3C54799-BDD3-4789-8988-BE876D3D0862}" type="pres">
      <dgm:prSet presAssocID="{4114E81C-4DEA-45E8-826E-5707A0BDE07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BCAC6BE-67D8-4696-A55D-69A911860836}" type="pres">
      <dgm:prSet presAssocID="{4114E81C-4DEA-45E8-826E-5707A0BDE07B}" presName="spaceRect" presStyleCnt="0"/>
      <dgm:spPr/>
    </dgm:pt>
    <dgm:pt modelId="{77F09206-E88B-4922-A193-6E1D977D19F4}" type="pres">
      <dgm:prSet presAssocID="{4114E81C-4DEA-45E8-826E-5707A0BDE07B}" presName="parTx" presStyleLbl="revTx" presStyleIdx="3" presStyleCnt="5">
        <dgm:presLayoutVars>
          <dgm:chMax val="0"/>
          <dgm:chPref val="0"/>
        </dgm:presLayoutVars>
      </dgm:prSet>
      <dgm:spPr/>
    </dgm:pt>
    <dgm:pt modelId="{97943145-DC3B-4B14-8082-F9689102997A}" type="pres">
      <dgm:prSet presAssocID="{2F1C10F6-C380-46BE-8CB3-C693CBD817A8}" presName="sibTrans" presStyleCnt="0"/>
      <dgm:spPr/>
    </dgm:pt>
    <dgm:pt modelId="{6CFD6EF3-EF85-4552-AF03-62B89B9B3016}" type="pres">
      <dgm:prSet presAssocID="{3CC97A5E-417D-4E8C-9950-8E6763396CE8}" presName="compNode" presStyleCnt="0"/>
      <dgm:spPr/>
    </dgm:pt>
    <dgm:pt modelId="{97173AB4-3977-4513-96EA-6B7CEC20E7A6}" type="pres">
      <dgm:prSet presAssocID="{3CC97A5E-417D-4E8C-9950-8E6763396CE8}" presName="bgRect" presStyleLbl="bgShp" presStyleIdx="4" presStyleCnt="5"/>
      <dgm:spPr/>
    </dgm:pt>
    <dgm:pt modelId="{42A80CC5-F8C8-46F9-8EFA-18E0C0A1F9C0}" type="pres">
      <dgm:prSet presAssocID="{3CC97A5E-417D-4E8C-9950-8E6763396CE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60CDF8A-A3BE-4D61-B6A9-F6E798247608}" type="pres">
      <dgm:prSet presAssocID="{3CC97A5E-417D-4E8C-9950-8E6763396CE8}" presName="spaceRect" presStyleCnt="0"/>
      <dgm:spPr/>
    </dgm:pt>
    <dgm:pt modelId="{87402C28-F6B7-4151-A733-FE5D56FC6863}" type="pres">
      <dgm:prSet presAssocID="{3CC97A5E-417D-4E8C-9950-8E6763396CE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C0D150C-28D5-4B5B-8BE2-6DCAD08D4877}" srcId="{B5720CB2-0B90-45A0-A656-CF8AC9198891}" destId="{4114E81C-4DEA-45E8-826E-5707A0BDE07B}" srcOrd="3" destOrd="0" parTransId="{77951095-CC31-4B7A-BFDB-18D454F69145}" sibTransId="{2F1C10F6-C380-46BE-8CB3-C693CBD817A8}"/>
    <dgm:cxn modelId="{7B217E24-F2E5-4183-9C99-4535F46B15B5}" type="presOf" srcId="{B5720CB2-0B90-45A0-A656-CF8AC9198891}" destId="{112C58A7-2971-4121-B594-CFB638937DCD}" srcOrd="0" destOrd="0" presId="urn:microsoft.com/office/officeart/2018/2/layout/IconVerticalSolidList"/>
    <dgm:cxn modelId="{6083CC27-06FF-42EA-BC6B-D846FB9A88DC}" type="presOf" srcId="{195BAA48-4D7F-460C-8075-5FFE72672931}" destId="{C55509D9-04DD-4D5A-B228-48F759989F2D}" srcOrd="0" destOrd="0" presId="urn:microsoft.com/office/officeart/2018/2/layout/IconVerticalSolidList"/>
    <dgm:cxn modelId="{AD2FFE3A-777B-4E79-997B-7A9D5E76D0AD}" srcId="{B5720CB2-0B90-45A0-A656-CF8AC9198891}" destId="{3CC97A5E-417D-4E8C-9950-8E6763396CE8}" srcOrd="4" destOrd="0" parTransId="{97AE1DC2-A336-47AA-8E52-61B4560A3DE8}" sibTransId="{3EC67220-456A-4A95-A450-DBF7F1CB4F38}"/>
    <dgm:cxn modelId="{9B01BD69-42F3-40BD-940D-5A1E407D0582}" type="presOf" srcId="{BA572B7D-86F3-429F-83FC-154D34020D49}" destId="{C47FF23F-5445-42E0-B4F2-913AA07F64B6}" srcOrd="0" destOrd="0" presId="urn:microsoft.com/office/officeart/2018/2/layout/IconVerticalSolidList"/>
    <dgm:cxn modelId="{868E0B75-848B-4784-89E6-8971D10B61C5}" srcId="{B5720CB2-0B90-45A0-A656-CF8AC9198891}" destId="{BC27FF55-E798-4341-843D-BDADDC947CE7}" srcOrd="2" destOrd="0" parTransId="{096C0651-190B-45A6-B607-1EAD3FDF7018}" sibTransId="{D6E1E82B-CFF6-4A4F-B67E-39434EEB3398}"/>
    <dgm:cxn modelId="{BF3D9A56-7D4D-4FF1-94B3-49CFD6D05EFE}" type="presOf" srcId="{4114E81C-4DEA-45E8-826E-5707A0BDE07B}" destId="{77F09206-E88B-4922-A193-6E1D977D19F4}" srcOrd="0" destOrd="0" presId="urn:microsoft.com/office/officeart/2018/2/layout/IconVerticalSolidList"/>
    <dgm:cxn modelId="{39A7738A-5FE4-4103-808B-9227F26A570F}" srcId="{B5720CB2-0B90-45A0-A656-CF8AC9198891}" destId="{195BAA48-4D7F-460C-8075-5FFE72672931}" srcOrd="0" destOrd="0" parTransId="{D6647B58-2E4E-454C-9447-AF3E7E3A4507}" sibTransId="{A49DE298-929E-4715-9723-8B2ECE09450C}"/>
    <dgm:cxn modelId="{AB9B8ABE-5AA4-4900-B9D9-782DF609AA0C}" type="presOf" srcId="{3CC97A5E-417D-4E8C-9950-8E6763396CE8}" destId="{87402C28-F6B7-4151-A733-FE5D56FC6863}" srcOrd="0" destOrd="0" presId="urn:microsoft.com/office/officeart/2018/2/layout/IconVerticalSolidList"/>
    <dgm:cxn modelId="{8BF24AD5-E2F1-4ABD-A1E4-DF57F07DCEB3}" type="presOf" srcId="{BC27FF55-E798-4341-843D-BDADDC947CE7}" destId="{75BE52A3-789B-4EE6-946C-79E72E35D819}" srcOrd="0" destOrd="0" presId="urn:microsoft.com/office/officeart/2018/2/layout/IconVerticalSolidList"/>
    <dgm:cxn modelId="{663705FC-8454-47A5-96A6-21CC97F97299}" srcId="{B5720CB2-0B90-45A0-A656-CF8AC9198891}" destId="{BA572B7D-86F3-429F-83FC-154D34020D49}" srcOrd="1" destOrd="0" parTransId="{D9459140-5D68-4FD0-A8F0-9894C922C2BC}" sibTransId="{EBE6D229-190E-4D04-83DC-21EAB6E0BC0C}"/>
    <dgm:cxn modelId="{DF531191-38B8-4235-9BB9-C9039338DEBE}" type="presParOf" srcId="{112C58A7-2971-4121-B594-CFB638937DCD}" destId="{5BB8E13C-CFF1-4AFB-923C-9DDDD6A58295}" srcOrd="0" destOrd="0" presId="urn:microsoft.com/office/officeart/2018/2/layout/IconVerticalSolidList"/>
    <dgm:cxn modelId="{187ED1C5-F968-4AF3-8791-492FF8838C60}" type="presParOf" srcId="{5BB8E13C-CFF1-4AFB-923C-9DDDD6A58295}" destId="{432F11A7-EF77-451F-8C6D-3763CC994E9E}" srcOrd="0" destOrd="0" presId="urn:microsoft.com/office/officeart/2018/2/layout/IconVerticalSolidList"/>
    <dgm:cxn modelId="{7F0D2BC6-6761-448D-88D8-B85ACA30FFE9}" type="presParOf" srcId="{5BB8E13C-CFF1-4AFB-923C-9DDDD6A58295}" destId="{DD46CC61-DD9D-424F-A8A8-5324E354F915}" srcOrd="1" destOrd="0" presId="urn:microsoft.com/office/officeart/2018/2/layout/IconVerticalSolidList"/>
    <dgm:cxn modelId="{E5AE41CA-73C5-4367-97DD-D00496B02362}" type="presParOf" srcId="{5BB8E13C-CFF1-4AFB-923C-9DDDD6A58295}" destId="{6CB44668-AAAE-4B0D-8657-B86E203788F1}" srcOrd="2" destOrd="0" presId="urn:microsoft.com/office/officeart/2018/2/layout/IconVerticalSolidList"/>
    <dgm:cxn modelId="{6A5CEB85-F7B4-4090-B54A-BA808C7399FC}" type="presParOf" srcId="{5BB8E13C-CFF1-4AFB-923C-9DDDD6A58295}" destId="{C55509D9-04DD-4D5A-B228-48F759989F2D}" srcOrd="3" destOrd="0" presId="urn:microsoft.com/office/officeart/2018/2/layout/IconVerticalSolidList"/>
    <dgm:cxn modelId="{4B1831A0-EF07-44F7-8158-9DBD006D5533}" type="presParOf" srcId="{112C58A7-2971-4121-B594-CFB638937DCD}" destId="{B5B0BA06-5746-475D-AA54-0505B241AFF6}" srcOrd="1" destOrd="0" presId="urn:microsoft.com/office/officeart/2018/2/layout/IconVerticalSolidList"/>
    <dgm:cxn modelId="{E779E9FA-F96D-4C2E-A173-8D2E99330DA0}" type="presParOf" srcId="{112C58A7-2971-4121-B594-CFB638937DCD}" destId="{06500D60-39C3-4B7B-B202-2DA41C0E6A1E}" srcOrd="2" destOrd="0" presId="urn:microsoft.com/office/officeart/2018/2/layout/IconVerticalSolidList"/>
    <dgm:cxn modelId="{E0456FF1-5BD5-4B6A-8773-93E2ABC96944}" type="presParOf" srcId="{06500D60-39C3-4B7B-B202-2DA41C0E6A1E}" destId="{331D0E80-3AD6-48EA-A422-8B039B23D410}" srcOrd="0" destOrd="0" presId="urn:microsoft.com/office/officeart/2018/2/layout/IconVerticalSolidList"/>
    <dgm:cxn modelId="{DAD84934-CFE1-4EB3-AD80-0ACAD957F0B3}" type="presParOf" srcId="{06500D60-39C3-4B7B-B202-2DA41C0E6A1E}" destId="{C2CAB67B-9142-4BA8-895E-82EEB07E1B44}" srcOrd="1" destOrd="0" presId="urn:microsoft.com/office/officeart/2018/2/layout/IconVerticalSolidList"/>
    <dgm:cxn modelId="{29AE82BA-27AC-4C89-9474-56E1460B16F7}" type="presParOf" srcId="{06500D60-39C3-4B7B-B202-2DA41C0E6A1E}" destId="{643934FF-4D27-49FD-B0FD-6EDFC8A4F730}" srcOrd="2" destOrd="0" presId="urn:microsoft.com/office/officeart/2018/2/layout/IconVerticalSolidList"/>
    <dgm:cxn modelId="{84DA2519-0F54-42D0-BBE1-45CA99E9CA93}" type="presParOf" srcId="{06500D60-39C3-4B7B-B202-2DA41C0E6A1E}" destId="{C47FF23F-5445-42E0-B4F2-913AA07F64B6}" srcOrd="3" destOrd="0" presId="urn:microsoft.com/office/officeart/2018/2/layout/IconVerticalSolidList"/>
    <dgm:cxn modelId="{463DD539-0D86-4324-82D8-5742A0168F24}" type="presParOf" srcId="{112C58A7-2971-4121-B594-CFB638937DCD}" destId="{8B178339-422E-4ACB-8E6C-2E7F68097D33}" srcOrd="3" destOrd="0" presId="urn:microsoft.com/office/officeart/2018/2/layout/IconVerticalSolidList"/>
    <dgm:cxn modelId="{522A8D26-6745-4BC1-A60B-B14D027F51E1}" type="presParOf" srcId="{112C58A7-2971-4121-B594-CFB638937DCD}" destId="{42192051-AD58-42EF-9C19-C760217642E6}" srcOrd="4" destOrd="0" presId="urn:microsoft.com/office/officeart/2018/2/layout/IconVerticalSolidList"/>
    <dgm:cxn modelId="{4B703237-0524-4443-8B6B-63BE1C648A97}" type="presParOf" srcId="{42192051-AD58-42EF-9C19-C760217642E6}" destId="{710F173B-D11E-4209-B7D5-AA0A91630843}" srcOrd="0" destOrd="0" presId="urn:microsoft.com/office/officeart/2018/2/layout/IconVerticalSolidList"/>
    <dgm:cxn modelId="{80FDD76E-63C1-4E35-ABBA-8FD8D79135A9}" type="presParOf" srcId="{42192051-AD58-42EF-9C19-C760217642E6}" destId="{00591E57-07E3-4406-B6C5-AD066894C372}" srcOrd="1" destOrd="0" presId="urn:microsoft.com/office/officeart/2018/2/layout/IconVerticalSolidList"/>
    <dgm:cxn modelId="{E9673775-90F0-42BF-B0ED-79DB06A10337}" type="presParOf" srcId="{42192051-AD58-42EF-9C19-C760217642E6}" destId="{713AE20B-2757-4449-BD2C-B8019014EF2F}" srcOrd="2" destOrd="0" presId="urn:microsoft.com/office/officeart/2018/2/layout/IconVerticalSolidList"/>
    <dgm:cxn modelId="{756D2D22-2F99-41BF-9E2A-C9A07AA537A3}" type="presParOf" srcId="{42192051-AD58-42EF-9C19-C760217642E6}" destId="{75BE52A3-789B-4EE6-946C-79E72E35D819}" srcOrd="3" destOrd="0" presId="urn:microsoft.com/office/officeart/2018/2/layout/IconVerticalSolidList"/>
    <dgm:cxn modelId="{355BEC32-DBE9-4140-8427-5BC9BDD216F9}" type="presParOf" srcId="{112C58A7-2971-4121-B594-CFB638937DCD}" destId="{4A374344-1215-459D-95C9-89DDE00F623B}" srcOrd="5" destOrd="0" presId="urn:microsoft.com/office/officeart/2018/2/layout/IconVerticalSolidList"/>
    <dgm:cxn modelId="{3CCC9882-1258-48E2-B2DA-1A031972A9F9}" type="presParOf" srcId="{112C58A7-2971-4121-B594-CFB638937DCD}" destId="{6FE11CF8-3A56-4913-9586-D67224023ABD}" srcOrd="6" destOrd="0" presId="urn:microsoft.com/office/officeart/2018/2/layout/IconVerticalSolidList"/>
    <dgm:cxn modelId="{0B8DF0A8-3875-4F62-A75B-4216B44AAE03}" type="presParOf" srcId="{6FE11CF8-3A56-4913-9586-D67224023ABD}" destId="{DD780E78-1803-4B76-BE7B-967E2314CAD1}" srcOrd="0" destOrd="0" presId="urn:microsoft.com/office/officeart/2018/2/layout/IconVerticalSolidList"/>
    <dgm:cxn modelId="{2067ABAF-F46F-4075-8F68-675AC35D47E4}" type="presParOf" srcId="{6FE11CF8-3A56-4913-9586-D67224023ABD}" destId="{F3C54799-BDD3-4789-8988-BE876D3D0862}" srcOrd="1" destOrd="0" presId="urn:microsoft.com/office/officeart/2018/2/layout/IconVerticalSolidList"/>
    <dgm:cxn modelId="{5A643651-2EED-4A78-B731-529AF82C8985}" type="presParOf" srcId="{6FE11CF8-3A56-4913-9586-D67224023ABD}" destId="{1BCAC6BE-67D8-4696-A55D-69A911860836}" srcOrd="2" destOrd="0" presId="urn:microsoft.com/office/officeart/2018/2/layout/IconVerticalSolidList"/>
    <dgm:cxn modelId="{5B503284-FF54-4349-9F30-104E15CAD192}" type="presParOf" srcId="{6FE11CF8-3A56-4913-9586-D67224023ABD}" destId="{77F09206-E88B-4922-A193-6E1D977D19F4}" srcOrd="3" destOrd="0" presId="urn:microsoft.com/office/officeart/2018/2/layout/IconVerticalSolidList"/>
    <dgm:cxn modelId="{D61E849D-DAE4-454E-803A-0E28E2691E9F}" type="presParOf" srcId="{112C58A7-2971-4121-B594-CFB638937DCD}" destId="{97943145-DC3B-4B14-8082-F9689102997A}" srcOrd="7" destOrd="0" presId="urn:microsoft.com/office/officeart/2018/2/layout/IconVerticalSolidList"/>
    <dgm:cxn modelId="{43568582-F831-4A4D-A6E4-8B87DA779AF2}" type="presParOf" srcId="{112C58A7-2971-4121-B594-CFB638937DCD}" destId="{6CFD6EF3-EF85-4552-AF03-62B89B9B3016}" srcOrd="8" destOrd="0" presId="urn:microsoft.com/office/officeart/2018/2/layout/IconVerticalSolidList"/>
    <dgm:cxn modelId="{38F5016F-684D-4469-87BA-6CC493B13FB8}" type="presParOf" srcId="{6CFD6EF3-EF85-4552-AF03-62B89B9B3016}" destId="{97173AB4-3977-4513-96EA-6B7CEC20E7A6}" srcOrd="0" destOrd="0" presId="urn:microsoft.com/office/officeart/2018/2/layout/IconVerticalSolidList"/>
    <dgm:cxn modelId="{EFE15A15-DA5C-474E-A53C-2E4BAD7D66D0}" type="presParOf" srcId="{6CFD6EF3-EF85-4552-AF03-62B89B9B3016}" destId="{42A80CC5-F8C8-46F9-8EFA-18E0C0A1F9C0}" srcOrd="1" destOrd="0" presId="urn:microsoft.com/office/officeart/2018/2/layout/IconVerticalSolidList"/>
    <dgm:cxn modelId="{B30A5568-9673-4DF3-A604-99090CC8356E}" type="presParOf" srcId="{6CFD6EF3-EF85-4552-AF03-62B89B9B3016}" destId="{E60CDF8A-A3BE-4D61-B6A9-F6E798247608}" srcOrd="2" destOrd="0" presId="urn:microsoft.com/office/officeart/2018/2/layout/IconVerticalSolidList"/>
    <dgm:cxn modelId="{ED4E409B-3E4F-4655-8A85-A420BDCA495A}" type="presParOf" srcId="{6CFD6EF3-EF85-4552-AF03-62B89B9B3016}" destId="{87402C28-F6B7-4151-A733-FE5D56FC686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FF95C8-712E-49DD-970F-13678A70DF54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67DB57-F27D-4862-BAF4-03ED63F46FF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Learn from their posts</a:t>
          </a:r>
        </a:p>
      </dgm:t>
    </dgm:pt>
    <dgm:pt modelId="{A7A83F7F-8426-433E-89D9-1BFEFA1F53E1}" type="parTrans" cxnId="{9FFA0198-D9EA-45D7-9AFC-DAB4AF7DC4C1}">
      <dgm:prSet/>
      <dgm:spPr/>
      <dgm:t>
        <a:bodyPr/>
        <a:lstStyle/>
        <a:p>
          <a:endParaRPr lang="en-US"/>
        </a:p>
      </dgm:t>
    </dgm:pt>
    <dgm:pt modelId="{0EBB6E7F-0A7F-4E77-A1F1-00CE9AEAB6C1}" type="sibTrans" cxnId="{9FFA0198-D9EA-45D7-9AFC-DAB4AF7DC4C1}">
      <dgm:prSet/>
      <dgm:spPr/>
      <dgm:t>
        <a:bodyPr/>
        <a:lstStyle/>
        <a:p>
          <a:endParaRPr lang="en-US"/>
        </a:p>
      </dgm:t>
    </dgm:pt>
    <dgm:pt modelId="{E760A9C9-7A03-449E-8D7B-17732CF10A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Save the important ones (“My items”)</a:t>
          </a:r>
        </a:p>
      </dgm:t>
    </dgm:pt>
    <dgm:pt modelId="{ADC47141-A27F-42AD-B30B-3514CB022DDF}" type="parTrans" cxnId="{5E189DFD-C28F-4DD9-A0AC-7AAB442BAB91}">
      <dgm:prSet/>
      <dgm:spPr/>
      <dgm:t>
        <a:bodyPr/>
        <a:lstStyle/>
        <a:p>
          <a:endParaRPr lang="en-US"/>
        </a:p>
      </dgm:t>
    </dgm:pt>
    <dgm:pt modelId="{0AE62ECD-220E-4003-AC3B-4C5092BA0A50}" type="sibTrans" cxnId="{5E189DFD-C28F-4DD9-A0AC-7AAB442BAB91}">
      <dgm:prSet/>
      <dgm:spPr/>
      <dgm:t>
        <a:bodyPr/>
        <a:lstStyle/>
        <a:p>
          <a:endParaRPr lang="en-US"/>
        </a:p>
      </dgm:t>
    </dgm:pt>
    <dgm:pt modelId="{A0D2B9EF-F81A-4480-B23B-EEC737BBF0F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Freebies, challenges, and courses</a:t>
          </a:r>
        </a:p>
      </dgm:t>
    </dgm:pt>
    <dgm:pt modelId="{1DBE4B9D-F4EB-4AFE-BB65-7308CB0FFF9B}" type="parTrans" cxnId="{EE2DE2FB-35A5-476B-A708-E0D287C60EF1}">
      <dgm:prSet/>
      <dgm:spPr/>
      <dgm:t>
        <a:bodyPr/>
        <a:lstStyle/>
        <a:p>
          <a:endParaRPr lang="en-US"/>
        </a:p>
      </dgm:t>
    </dgm:pt>
    <dgm:pt modelId="{42E6561D-13E2-4A8A-B0E2-1ABD5A84E5D7}" type="sibTrans" cxnId="{EE2DE2FB-35A5-476B-A708-E0D287C60EF1}">
      <dgm:prSet/>
      <dgm:spPr/>
      <dgm:t>
        <a:bodyPr/>
        <a:lstStyle/>
        <a:p>
          <a:endParaRPr lang="en-US"/>
        </a:p>
      </dgm:t>
    </dgm:pt>
    <dgm:pt modelId="{B5B4B7FB-A51A-43FD-BE36-2AE9DB7775C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Join their communities</a:t>
          </a:r>
        </a:p>
      </dgm:t>
    </dgm:pt>
    <dgm:pt modelId="{AE76C0AC-0D34-4358-B3D4-5C17C15047A2}" type="parTrans" cxnId="{15EEA096-DE5F-4AEA-BE27-E8164EBB731E}">
      <dgm:prSet/>
      <dgm:spPr/>
      <dgm:t>
        <a:bodyPr/>
        <a:lstStyle/>
        <a:p>
          <a:endParaRPr lang="en-US"/>
        </a:p>
      </dgm:t>
    </dgm:pt>
    <dgm:pt modelId="{9A7CEFAC-62CB-4E1E-AC68-8036A038804F}" type="sibTrans" cxnId="{15EEA096-DE5F-4AEA-BE27-E8164EBB731E}">
      <dgm:prSet/>
      <dgm:spPr/>
      <dgm:t>
        <a:bodyPr/>
        <a:lstStyle/>
        <a:p>
          <a:endParaRPr lang="en-US"/>
        </a:p>
      </dgm:t>
    </dgm:pt>
    <dgm:pt modelId="{5E807F9F-DC71-442D-A5DC-0FAA06AB2F5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Connect with people in the posts!</a:t>
          </a:r>
        </a:p>
      </dgm:t>
    </dgm:pt>
    <dgm:pt modelId="{BF0B6050-D36E-4134-B86D-DE96304AE081}" type="parTrans" cxnId="{55C674B7-8BDD-48EC-BC70-16A0AE772992}">
      <dgm:prSet/>
      <dgm:spPr/>
      <dgm:t>
        <a:bodyPr/>
        <a:lstStyle/>
        <a:p>
          <a:endParaRPr lang="en-US"/>
        </a:p>
      </dgm:t>
    </dgm:pt>
    <dgm:pt modelId="{E724F268-2E43-4A00-8A45-B6C80D270082}" type="sibTrans" cxnId="{55C674B7-8BDD-48EC-BC70-16A0AE772992}">
      <dgm:prSet/>
      <dgm:spPr/>
      <dgm:t>
        <a:bodyPr/>
        <a:lstStyle/>
        <a:p>
          <a:endParaRPr lang="en-US"/>
        </a:p>
      </dgm:t>
    </dgm:pt>
    <dgm:pt modelId="{3F32CDC4-A3F3-4D61-999A-D0C2D91D38D5}" type="pres">
      <dgm:prSet presAssocID="{14FF95C8-712E-49DD-970F-13678A70DF54}" presName="root" presStyleCnt="0">
        <dgm:presLayoutVars>
          <dgm:dir/>
          <dgm:resizeHandles val="exact"/>
        </dgm:presLayoutVars>
      </dgm:prSet>
      <dgm:spPr/>
    </dgm:pt>
    <dgm:pt modelId="{F78601DD-A715-4982-93B0-6F68C0CBAEE8}" type="pres">
      <dgm:prSet presAssocID="{4067DB57-F27D-4862-BAF4-03ED63F46FFD}" presName="compNode" presStyleCnt="0"/>
      <dgm:spPr/>
    </dgm:pt>
    <dgm:pt modelId="{1D37BBDF-99BE-454E-8412-6F878E4D2319}" type="pres">
      <dgm:prSet presAssocID="{4067DB57-F27D-4862-BAF4-03ED63F46FF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5C742BD0-FFDD-4BDE-97E8-F6CFF2FD9EBB}" type="pres">
      <dgm:prSet presAssocID="{4067DB57-F27D-4862-BAF4-03ED63F46FFD}" presName="iconSpace" presStyleCnt="0"/>
      <dgm:spPr/>
    </dgm:pt>
    <dgm:pt modelId="{A8DEEEF4-EBD8-4EFF-A872-0FE8BCAF3540}" type="pres">
      <dgm:prSet presAssocID="{4067DB57-F27D-4862-BAF4-03ED63F46FFD}" presName="parTx" presStyleLbl="revTx" presStyleIdx="0" presStyleCnt="8">
        <dgm:presLayoutVars>
          <dgm:chMax val="0"/>
          <dgm:chPref val="0"/>
        </dgm:presLayoutVars>
      </dgm:prSet>
      <dgm:spPr/>
    </dgm:pt>
    <dgm:pt modelId="{6629CFE0-F77A-458F-A89B-6A6E7065D04A}" type="pres">
      <dgm:prSet presAssocID="{4067DB57-F27D-4862-BAF4-03ED63F46FFD}" presName="txSpace" presStyleCnt="0"/>
      <dgm:spPr/>
    </dgm:pt>
    <dgm:pt modelId="{57BE1606-9803-4DC1-A4F6-89519E5E79A3}" type="pres">
      <dgm:prSet presAssocID="{4067DB57-F27D-4862-BAF4-03ED63F46FFD}" presName="desTx" presStyleLbl="revTx" presStyleIdx="1" presStyleCnt="8">
        <dgm:presLayoutVars/>
      </dgm:prSet>
      <dgm:spPr/>
    </dgm:pt>
    <dgm:pt modelId="{6F232D1B-812B-457E-A394-54A3A0F39D45}" type="pres">
      <dgm:prSet presAssocID="{0EBB6E7F-0A7F-4E77-A1F1-00CE9AEAB6C1}" presName="sibTrans" presStyleCnt="0"/>
      <dgm:spPr/>
    </dgm:pt>
    <dgm:pt modelId="{1B727D59-FFFB-4077-AEB3-C55561816C08}" type="pres">
      <dgm:prSet presAssocID="{A0D2B9EF-F81A-4480-B23B-EEC737BBF0FB}" presName="compNode" presStyleCnt="0"/>
      <dgm:spPr/>
    </dgm:pt>
    <dgm:pt modelId="{62077529-55DC-4F31-ACE8-B8BA73FE6AED}" type="pres">
      <dgm:prSet presAssocID="{A0D2B9EF-F81A-4480-B23B-EEC737BBF0F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ing Cards"/>
        </a:ext>
      </dgm:extLst>
    </dgm:pt>
    <dgm:pt modelId="{7C2E6AD5-9106-422A-8431-58AC635758B4}" type="pres">
      <dgm:prSet presAssocID="{A0D2B9EF-F81A-4480-B23B-EEC737BBF0FB}" presName="iconSpace" presStyleCnt="0"/>
      <dgm:spPr/>
    </dgm:pt>
    <dgm:pt modelId="{C446BC16-0C9E-427D-958D-00BA0FE33449}" type="pres">
      <dgm:prSet presAssocID="{A0D2B9EF-F81A-4480-B23B-EEC737BBF0FB}" presName="parTx" presStyleLbl="revTx" presStyleIdx="2" presStyleCnt="8">
        <dgm:presLayoutVars>
          <dgm:chMax val="0"/>
          <dgm:chPref val="0"/>
        </dgm:presLayoutVars>
      </dgm:prSet>
      <dgm:spPr/>
    </dgm:pt>
    <dgm:pt modelId="{884CABD8-7409-48CA-9732-1CBC35CE9A7E}" type="pres">
      <dgm:prSet presAssocID="{A0D2B9EF-F81A-4480-B23B-EEC737BBF0FB}" presName="txSpace" presStyleCnt="0"/>
      <dgm:spPr/>
    </dgm:pt>
    <dgm:pt modelId="{F1F0C2CD-6C43-4426-A9DB-73742C997E94}" type="pres">
      <dgm:prSet presAssocID="{A0D2B9EF-F81A-4480-B23B-EEC737BBF0FB}" presName="desTx" presStyleLbl="revTx" presStyleIdx="3" presStyleCnt="8">
        <dgm:presLayoutVars/>
      </dgm:prSet>
      <dgm:spPr/>
    </dgm:pt>
    <dgm:pt modelId="{3C8161B1-CE2F-4BC1-A301-38FFCB5A6626}" type="pres">
      <dgm:prSet presAssocID="{42E6561D-13E2-4A8A-B0E2-1ABD5A84E5D7}" presName="sibTrans" presStyleCnt="0"/>
      <dgm:spPr/>
    </dgm:pt>
    <dgm:pt modelId="{44618EA9-1019-4A42-BB84-31218980BA5D}" type="pres">
      <dgm:prSet presAssocID="{B5B4B7FB-A51A-43FD-BE36-2AE9DB7775C3}" presName="compNode" presStyleCnt="0"/>
      <dgm:spPr/>
    </dgm:pt>
    <dgm:pt modelId="{FC2245E0-D35D-4754-809B-18110763D22B}" type="pres">
      <dgm:prSet presAssocID="{B5B4B7FB-A51A-43FD-BE36-2AE9DB7775C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626A064-BA76-45AE-B43D-8077DDB3C340}" type="pres">
      <dgm:prSet presAssocID="{B5B4B7FB-A51A-43FD-BE36-2AE9DB7775C3}" presName="iconSpace" presStyleCnt="0"/>
      <dgm:spPr/>
    </dgm:pt>
    <dgm:pt modelId="{E993BD3E-A9F7-4E42-9FE3-2864D1058128}" type="pres">
      <dgm:prSet presAssocID="{B5B4B7FB-A51A-43FD-BE36-2AE9DB7775C3}" presName="parTx" presStyleLbl="revTx" presStyleIdx="4" presStyleCnt="8">
        <dgm:presLayoutVars>
          <dgm:chMax val="0"/>
          <dgm:chPref val="0"/>
        </dgm:presLayoutVars>
      </dgm:prSet>
      <dgm:spPr/>
    </dgm:pt>
    <dgm:pt modelId="{D4C55D6C-C1F7-4F59-B972-3BCC6A3C6B62}" type="pres">
      <dgm:prSet presAssocID="{B5B4B7FB-A51A-43FD-BE36-2AE9DB7775C3}" presName="txSpace" presStyleCnt="0"/>
      <dgm:spPr/>
    </dgm:pt>
    <dgm:pt modelId="{6C04B363-67C4-4B54-9B4B-7C55326EC2E6}" type="pres">
      <dgm:prSet presAssocID="{B5B4B7FB-A51A-43FD-BE36-2AE9DB7775C3}" presName="desTx" presStyleLbl="revTx" presStyleIdx="5" presStyleCnt="8">
        <dgm:presLayoutVars/>
      </dgm:prSet>
      <dgm:spPr/>
    </dgm:pt>
    <dgm:pt modelId="{821D3594-08F7-4731-B996-3EC9974F031A}" type="pres">
      <dgm:prSet presAssocID="{9A7CEFAC-62CB-4E1E-AC68-8036A038804F}" presName="sibTrans" presStyleCnt="0"/>
      <dgm:spPr/>
    </dgm:pt>
    <dgm:pt modelId="{3AEB0784-A77E-4940-893E-70AD89062A21}" type="pres">
      <dgm:prSet presAssocID="{5E807F9F-DC71-442D-A5DC-0FAA06AB2F59}" presName="compNode" presStyleCnt="0"/>
      <dgm:spPr/>
    </dgm:pt>
    <dgm:pt modelId="{AC0039E7-7127-4A6F-8541-6E6E30D3EAC6}" type="pres">
      <dgm:prSet presAssocID="{5E807F9F-DC71-442D-A5DC-0FAA06AB2F5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641D5D26-62E2-4132-B74B-97079DAC5E56}" type="pres">
      <dgm:prSet presAssocID="{5E807F9F-DC71-442D-A5DC-0FAA06AB2F59}" presName="iconSpace" presStyleCnt="0"/>
      <dgm:spPr/>
    </dgm:pt>
    <dgm:pt modelId="{78EEC613-EFE8-4C9B-A7FC-7436FA2ACC27}" type="pres">
      <dgm:prSet presAssocID="{5E807F9F-DC71-442D-A5DC-0FAA06AB2F59}" presName="parTx" presStyleLbl="revTx" presStyleIdx="6" presStyleCnt="8">
        <dgm:presLayoutVars>
          <dgm:chMax val="0"/>
          <dgm:chPref val="0"/>
        </dgm:presLayoutVars>
      </dgm:prSet>
      <dgm:spPr/>
    </dgm:pt>
    <dgm:pt modelId="{18188DEC-3491-4D6F-8B82-9C8F25F73DF8}" type="pres">
      <dgm:prSet presAssocID="{5E807F9F-DC71-442D-A5DC-0FAA06AB2F59}" presName="txSpace" presStyleCnt="0"/>
      <dgm:spPr/>
    </dgm:pt>
    <dgm:pt modelId="{0876B868-C30B-4467-AFC0-4E9B88A8CC1B}" type="pres">
      <dgm:prSet presAssocID="{5E807F9F-DC71-442D-A5DC-0FAA06AB2F59}" presName="desTx" presStyleLbl="revTx" presStyleIdx="7" presStyleCnt="8">
        <dgm:presLayoutVars/>
      </dgm:prSet>
      <dgm:spPr/>
    </dgm:pt>
  </dgm:ptLst>
  <dgm:cxnLst>
    <dgm:cxn modelId="{4385BE1B-7578-4FEA-A18A-2982F13A0983}" type="presOf" srcId="{4067DB57-F27D-4862-BAF4-03ED63F46FFD}" destId="{A8DEEEF4-EBD8-4EFF-A872-0FE8BCAF3540}" srcOrd="0" destOrd="0" presId="urn:microsoft.com/office/officeart/2018/5/layout/CenteredIconLabelDescriptionList"/>
    <dgm:cxn modelId="{2D2D7C62-313D-474D-99B6-03A4027A9DF4}" type="presOf" srcId="{E760A9C9-7A03-449E-8D7B-17732CF10AC7}" destId="{57BE1606-9803-4DC1-A4F6-89519E5E79A3}" srcOrd="0" destOrd="0" presId="urn:microsoft.com/office/officeart/2018/5/layout/CenteredIconLabelDescriptionList"/>
    <dgm:cxn modelId="{509CEB6A-EB95-43A6-BA71-B112696AE476}" type="presOf" srcId="{5E807F9F-DC71-442D-A5DC-0FAA06AB2F59}" destId="{78EEC613-EFE8-4C9B-A7FC-7436FA2ACC27}" srcOrd="0" destOrd="0" presId="urn:microsoft.com/office/officeart/2018/5/layout/CenteredIconLabelDescriptionList"/>
    <dgm:cxn modelId="{15EEA096-DE5F-4AEA-BE27-E8164EBB731E}" srcId="{14FF95C8-712E-49DD-970F-13678A70DF54}" destId="{B5B4B7FB-A51A-43FD-BE36-2AE9DB7775C3}" srcOrd="2" destOrd="0" parTransId="{AE76C0AC-0D34-4358-B3D4-5C17C15047A2}" sibTransId="{9A7CEFAC-62CB-4E1E-AC68-8036A038804F}"/>
    <dgm:cxn modelId="{9FFA0198-D9EA-45D7-9AFC-DAB4AF7DC4C1}" srcId="{14FF95C8-712E-49DD-970F-13678A70DF54}" destId="{4067DB57-F27D-4862-BAF4-03ED63F46FFD}" srcOrd="0" destOrd="0" parTransId="{A7A83F7F-8426-433E-89D9-1BFEFA1F53E1}" sibTransId="{0EBB6E7F-0A7F-4E77-A1F1-00CE9AEAB6C1}"/>
    <dgm:cxn modelId="{DCB555AF-1E23-403A-B6DB-896B25CEC135}" type="presOf" srcId="{14FF95C8-712E-49DD-970F-13678A70DF54}" destId="{3F32CDC4-A3F3-4D61-999A-D0C2D91D38D5}" srcOrd="0" destOrd="0" presId="urn:microsoft.com/office/officeart/2018/5/layout/CenteredIconLabelDescriptionList"/>
    <dgm:cxn modelId="{C714D1B4-C874-4696-83D0-F307724323D8}" type="presOf" srcId="{B5B4B7FB-A51A-43FD-BE36-2AE9DB7775C3}" destId="{E993BD3E-A9F7-4E42-9FE3-2864D1058128}" srcOrd="0" destOrd="0" presId="urn:microsoft.com/office/officeart/2018/5/layout/CenteredIconLabelDescriptionList"/>
    <dgm:cxn modelId="{55C674B7-8BDD-48EC-BC70-16A0AE772992}" srcId="{14FF95C8-712E-49DD-970F-13678A70DF54}" destId="{5E807F9F-DC71-442D-A5DC-0FAA06AB2F59}" srcOrd="3" destOrd="0" parTransId="{BF0B6050-D36E-4134-B86D-DE96304AE081}" sibTransId="{E724F268-2E43-4A00-8A45-B6C80D270082}"/>
    <dgm:cxn modelId="{256CBDF3-3145-4556-A07B-63B97750D4E6}" type="presOf" srcId="{A0D2B9EF-F81A-4480-B23B-EEC737BBF0FB}" destId="{C446BC16-0C9E-427D-958D-00BA0FE33449}" srcOrd="0" destOrd="0" presId="urn:microsoft.com/office/officeart/2018/5/layout/CenteredIconLabelDescriptionList"/>
    <dgm:cxn modelId="{EE2DE2FB-35A5-476B-A708-E0D287C60EF1}" srcId="{14FF95C8-712E-49DD-970F-13678A70DF54}" destId="{A0D2B9EF-F81A-4480-B23B-EEC737BBF0FB}" srcOrd="1" destOrd="0" parTransId="{1DBE4B9D-F4EB-4AFE-BB65-7308CB0FFF9B}" sibTransId="{42E6561D-13E2-4A8A-B0E2-1ABD5A84E5D7}"/>
    <dgm:cxn modelId="{5E189DFD-C28F-4DD9-A0AC-7AAB442BAB91}" srcId="{4067DB57-F27D-4862-BAF4-03ED63F46FFD}" destId="{E760A9C9-7A03-449E-8D7B-17732CF10AC7}" srcOrd="0" destOrd="0" parTransId="{ADC47141-A27F-42AD-B30B-3514CB022DDF}" sibTransId="{0AE62ECD-220E-4003-AC3B-4C5092BA0A50}"/>
    <dgm:cxn modelId="{BBFF6D09-BA35-4E0F-BE0E-D921E9DA1DF6}" type="presParOf" srcId="{3F32CDC4-A3F3-4D61-999A-D0C2D91D38D5}" destId="{F78601DD-A715-4982-93B0-6F68C0CBAEE8}" srcOrd="0" destOrd="0" presId="urn:microsoft.com/office/officeart/2018/5/layout/CenteredIconLabelDescriptionList"/>
    <dgm:cxn modelId="{64123D18-B4C0-490D-BD5A-C3DC56297674}" type="presParOf" srcId="{F78601DD-A715-4982-93B0-6F68C0CBAEE8}" destId="{1D37BBDF-99BE-454E-8412-6F878E4D2319}" srcOrd="0" destOrd="0" presId="urn:microsoft.com/office/officeart/2018/5/layout/CenteredIconLabelDescriptionList"/>
    <dgm:cxn modelId="{9964199A-59D8-4AE6-8ACE-D079813480E3}" type="presParOf" srcId="{F78601DD-A715-4982-93B0-6F68C0CBAEE8}" destId="{5C742BD0-FFDD-4BDE-97E8-F6CFF2FD9EBB}" srcOrd="1" destOrd="0" presId="urn:microsoft.com/office/officeart/2018/5/layout/CenteredIconLabelDescriptionList"/>
    <dgm:cxn modelId="{C711DEA4-9FC5-49D9-A1A8-00FE216AC9D1}" type="presParOf" srcId="{F78601DD-A715-4982-93B0-6F68C0CBAEE8}" destId="{A8DEEEF4-EBD8-4EFF-A872-0FE8BCAF3540}" srcOrd="2" destOrd="0" presId="urn:microsoft.com/office/officeart/2018/5/layout/CenteredIconLabelDescriptionList"/>
    <dgm:cxn modelId="{BBC72AFA-3992-4672-857C-7AB941AE4849}" type="presParOf" srcId="{F78601DD-A715-4982-93B0-6F68C0CBAEE8}" destId="{6629CFE0-F77A-458F-A89B-6A6E7065D04A}" srcOrd="3" destOrd="0" presId="urn:microsoft.com/office/officeart/2018/5/layout/CenteredIconLabelDescriptionList"/>
    <dgm:cxn modelId="{25E89734-1043-4C39-9496-CB094DBF8072}" type="presParOf" srcId="{F78601DD-A715-4982-93B0-6F68C0CBAEE8}" destId="{57BE1606-9803-4DC1-A4F6-89519E5E79A3}" srcOrd="4" destOrd="0" presId="urn:microsoft.com/office/officeart/2018/5/layout/CenteredIconLabelDescriptionList"/>
    <dgm:cxn modelId="{B3019C98-7C5E-4151-9D3F-FCAE6C52A67E}" type="presParOf" srcId="{3F32CDC4-A3F3-4D61-999A-D0C2D91D38D5}" destId="{6F232D1B-812B-457E-A394-54A3A0F39D45}" srcOrd="1" destOrd="0" presId="urn:microsoft.com/office/officeart/2018/5/layout/CenteredIconLabelDescriptionList"/>
    <dgm:cxn modelId="{272B027A-87B7-4F69-81BB-41C17100B9F3}" type="presParOf" srcId="{3F32CDC4-A3F3-4D61-999A-D0C2D91D38D5}" destId="{1B727D59-FFFB-4077-AEB3-C55561816C08}" srcOrd="2" destOrd="0" presId="urn:microsoft.com/office/officeart/2018/5/layout/CenteredIconLabelDescriptionList"/>
    <dgm:cxn modelId="{B746F7A8-585E-4DC4-BF40-9AC68C38B759}" type="presParOf" srcId="{1B727D59-FFFB-4077-AEB3-C55561816C08}" destId="{62077529-55DC-4F31-ACE8-B8BA73FE6AED}" srcOrd="0" destOrd="0" presId="urn:microsoft.com/office/officeart/2018/5/layout/CenteredIconLabelDescriptionList"/>
    <dgm:cxn modelId="{3D19F1B7-C1A9-46D6-912E-E9D6E824B107}" type="presParOf" srcId="{1B727D59-FFFB-4077-AEB3-C55561816C08}" destId="{7C2E6AD5-9106-422A-8431-58AC635758B4}" srcOrd="1" destOrd="0" presId="urn:microsoft.com/office/officeart/2018/5/layout/CenteredIconLabelDescriptionList"/>
    <dgm:cxn modelId="{58B5F787-9305-458F-B462-96D3FC93BA92}" type="presParOf" srcId="{1B727D59-FFFB-4077-AEB3-C55561816C08}" destId="{C446BC16-0C9E-427D-958D-00BA0FE33449}" srcOrd="2" destOrd="0" presId="urn:microsoft.com/office/officeart/2018/5/layout/CenteredIconLabelDescriptionList"/>
    <dgm:cxn modelId="{90D51BDC-DDDB-459A-8692-0A6E66E584C0}" type="presParOf" srcId="{1B727D59-FFFB-4077-AEB3-C55561816C08}" destId="{884CABD8-7409-48CA-9732-1CBC35CE9A7E}" srcOrd="3" destOrd="0" presId="urn:microsoft.com/office/officeart/2018/5/layout/CenteredIconLabelDescriptionList"/>
    <dgm:cxn modelId="{BF29CE9F-CD4F-4463-A29C-8C3C20FF0587}" type="presParOf" srcId="{1B727D59-FFFB-4077-AEB3-C55561816C08}" destId="{F1F0C2CD-6C43-4426-A9DB-73742C997E94}" srcOrd="4" destOrd="0" presId="urn:microsoft.com/office/officeart/2018/5/layout/CenteredIconLabelDescriptionList"/>
    <dgm:cxn modelId="{83E26CB6-C73E-46DC-92DE-F635DE77F8FA}" type="presParOf" srcId="{3F32CDC4-A3F3-4D61-999A-D0C2D91D38D5}" destId="{3C8161B1-CE2F-4BC1-A301-38FFCB5A6626}" srcOrd="3" destOrd="0" presId="urn:microsoft.com/office/officeart/2018/5/layout/CenteredIconLabelDescriptionList"/>
    <dgm:cxn modelId="{C9446E68-9206-4A38-8467-BD5098E018F9}" type="presParOf" srcId="{3F32CDC4-A3F3-4D61-999A-D0C2D91D38D5}" destId="{44618EA9-1019-4A42-BB84-31218980BA5D}" srcOrd="4" destOrd="0" presId="urn:microsoft.com/office/officeart/2018/5/layout/CenteredIconLabelDescriptionList"/>
    <dgm:cxn modelId="{87E85C57-24E0-4133-AEEA-6EE74C9CC6C1}" type="presParOf" srcId="{44618EA9-1019-4A42-BB84-31218980BA5D}" destId="{FC2245E0-D35D-4754-809B-18110763D22B}" srcOrd="0" destOrd="0" presId="urn:microsoft.com/office/officeart/2018/5/layout/CenteredIconLabelDescriptionList"/>
    <dgm:cxn modelId="{29E94E7F-7F2F-4982-8F2D-DB240D495CA1}" type="presParOf" srcId="{44618EA9-1019-4A42-BB84-31218980BA5D}" destId="{7626A064-BA76-45AE-B43D-8077DDB3C340}" srcOrd="1" destOrd="0" presId="urn:microsoft.com/office/officeart/2018/5/layout/CenteredIconLabelDescriptionList"/>
    <dgm:cxn modelId="{907C9C83-6CD5-40A8-9835-1CF29AB2C1DA}" type="presParOf" srcId="{44618EA9-1019-4A42-BB84-31218980BA5D}" destId="{E993BD3E-A9F7-4E42-9FE3-2864D1058128}" srcOrd="2" destOrd="0" presId="urn:microsoft.com/office/officeart/2018/5/layout/CenteredIconLabelDescriptionList"/>
    <dgm:cxn modelId="{04B343EB-BC85-4617-ACDF-AE7D9915561B}" type="presParOf" srcId="{44618EA9-1019-4A42-BB84-31218980BA5D}" destId="{D4C55D6C-C1F7-4F59-B972-3BCC6A3C6B62}" srcOrd="3" destOrd="0" presId="urn:microsoft.com/office/officeart/2018/5/layout/CenteredIconLabelDescriptionList"/>
    <dgm:cxn modelId="{3D992D3F-20E8-43EF-BB05-7CCE641B1046}" type="presParOf" srcId="{44618EA9-1019-4A42-BB84-31218980BA5D}" destId="{6C04B363-67C4-4B54-9B4B-7C55326EC2E6}" srcOrd="4" destOrd="0" presId="urn:microsoft.com/office/officeart/2018/5/layout/CenteredIconLabelDescriptionList"/>
    <dgm:cxn modelId="{D3C0998C-185F-4959-82DA-BE12256358E5}" type="presParOf" srcId="{3F32CDC4-A3F3-4D61-999A-D0C2D91D38D5}" destId="{821D3594-08F7-4731-B996-3EC9974F031A}" srcOrd="5" destOrd="0" presId="urn:microsoft.com/office/officeart/2018/5/layout/CenteredIconLabelDescriptionList"/>
    <dgm:cxn modelId="{5DB9055B-4305-40CB-8D09-23C4B619B9E7}" type="presParOf" srcId="{3F32CDC4-A3F3-4D61-999A-D0C2D91D38D5}" destId="{3AEB0784-A77E-4940-893E-70AD89062A21}" srcOrd="6" destOrd="0" presId="urn:microsoft.com/office/officeart/2018/5/layout/CenteredIconLabelDescriptionList"/>
    <dgm:cxn modelId="{9858B3CB-554E-4C2F-BF59-AF74D5681D60}" type="presParOf" srcId="{3AEB0784-A77E-4940-893E-70AD89062A21}" destId="{AC0039E7-7127-4A6F-8541-6E6E30D3EAC6}" srcOrd="0" destOrd="0" presId="urn:microsoft.com/office/officeart/2018/5/layout/CenteredIconLabelDescriptionList"/>
    <dgm:cxn modelId="{3C3F41F7-1BDA-4864-9B48-425C9AFE4BC6}" type="presParOf" srcId="{3AEB0784-A77E-4940-893E-70AD89062A21}" destId="{641D5D26-62E2-4132-B74B-97079DAC5E56}" srcOrd="1" destOrd="0" presId="urn:microsoft.com/office/officeart/2018/5/layout/CenteredIconLabelDescriptionList"/>
    <dgm:cxn modelId="{33E5C53B-8BE9-4CF1-A702-F4F4F7535CA9}" type="presParOf" srcId="{3AEB0784-A77E-4940-893E-70AD89062A21}" destId="{78EEC613-EFE8-4C9B-A7FC-7436FA2ACC27}" srcOrd="2" destOrd="0" presId="urn:microsoft.com/office/officeart/2018/5/layout/CenteredIconLabelDescriptionList"/>
    <dgm:cxn modelId="{21A0B10F-4042-4C5F-8D00-183F3377E765}" type="presParOf" srcId="{3AEB0784-A77E-4940-893E-70AD89062A21}" destId="{18188DEC-3491-4D6F-8B82-9C8F25F73DF8}" srcOrd="3" destOrd="0" presId="urn:microsoft.com/office/officeart/2018/5/layout/CenteredIconLabelDescriptionList"/>
    <dgm:cxn modelId="{B0477490-D6A4-43C2-8825-92A358E7CA43}" type="presParOf" srcId="{3AEB0784-A77E-4940-893E-70AD89062A21}" destId="{0876B868-C30B-4467-AFC0-4E9B88A8CC1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B77CFB-F270-444A-A2C2-2605262EB54B}">
      <dsp:nvSpPr>
        <dsp:cNvPr id="0" name=""/>
        <dsp:cNvSpPr/>
      </dsp:nvSpPr>
      <dsp:spPr>
        <a:xfrm rot="10800000">
          <a:off x="0" y="0"/>
          <a:ext cx="4649259" cy="1347556"/>
        </a:xfrm>
        <a:prstGeom prst="trapezoid">
          <a:avLst>
            <a:gd name="adj" fmla="val 5750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18</a:t>
          </a:r>
          <a:r>
            <a:rPr lang="en-US" sz="280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Skilled Applicants</a:t>
          </a:r>
        </a:p>
      </dsp:txBody>
      <dsp:txXfrm rot="-10800000">
        <a:off x="813620" y="0"/>
        <a:ext cx="3022018" cy="1347556"/>
      </dsp:txXfrm>
    </dsp:sp>
    <dsp:sp modelId="{A13D70F4-3DEF-9247-8E73-BA35DE6F68AA}">
      <dsp:nvSpPr>
        <dsp:cNvPr id="0" name=""/>
        <dsp:cNvSpPr/>
      </dsp:nvSpPr>
      <dsp:spPr>
        <a:xfrm rot="10800000">
          <a:off x="774876" y="1347556"/>
          <a:ext cx="3099506" cy="1347556"/>
        </a:xfrm>
        <a:prstGeom prst="trapezoid">
          <a:avLst>
            <a:gd name="adj" fmla="val 5750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5</a:t>
          </a:r>
          <a:r>
            <a:rPr lang="en-US" sz="2800" kern="1200" dirty="0"/>
            <a:t> Interviews</a:t>
          </a:r>
        </a:p>
      </dsp:txBody>
      <dsp:txXfrm rot="-10800000">
        <a:off x="1317290" y="1347556"/>
        <a:ext cx="2014678" cy="1347556"/>
      </dsp:txXfrm>
    </dsp:sp>
    <dsp:sp modelId="{7FF74216-D720-C64D-8CF1-8657C17D9E81}">
      <dsp:nvSpPr>
        <dsp:cNvPr id="0" name=""/>
        <dsp:cNvSpPr/>
      </dsp:nvSpPr>
      <dsp:spPr>
        <a:xfrm rot="10800000">
          <a:off x="1549753" y="2695112"/>
          <a:ext cx="1549753" cy="1347556"/>
        </a:xfrm>
        <a:prstGeom prst="trapezoid">
          <a:avLst>
            <a:gd name="adj" fmla="val 5750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1</a:t>
          </a:r>
          <a:r>
            <a:rPr lang="en-US" sz="280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Hire</a:t>
          </a:r>
        </a:p>
      </dsp:txBody>
      <dsp:txXfrm rot="-10800000">
        <a:off x="1549753" y="2695112"/>
        <a:ext cx="1549753" cy="13475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FA931-211B-1740-AD14-300491E1139F}">
      <dsp:nvSpPr>
        <dsp:cNvPr id="0" name=""/>
        <dsp:cNvSpPr/>
      </dsp:nvSpPr>
      <dsp:spPr>
        <a:xfrm>
          <a:off x="504181" y="1020153"/>
          <a:ext cx="3060459" cy="3060459"/>
        </a:xfrm>
        <a:prstGeom prst="ellipse">
          <a:avLst/>
        </a:prstGeom>
        <a:solidFill>
          <a:schemeClr val="accent1">
            <a:shade val="90000"/>
            <a:hueOff val="-126298"/>
            <a:satOff val="-47519"/>
            <a:lumOff val="43384"/>
            <a:alphaOff val="-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54CD5-A359-E943-9E0F-719F16809A90}">
      <dsp:nvSpPr>
        <dsp:cNvPr id="0" name=""/>
        <dsp:cNvSpPr/>
      </dsp:nvSpPr>
      <dsp:spPr>
        <a:xfrm>
          <a:off x="1116273" y="1632245"/>
          <a:ext cx="1836275" cy="1836275"/>
        </a:xfrm>
        <a:prstGeom prst="ellipse">
          <a:avLst/>
        </a:prstGeom>
        <a:solidFill>
          <a:schemeClr val="accent1">
            <a:shade val="90000"/>
            <a:hueOff val="-63149"/>
            <a:satOff val="-23759"/>
            <a:lumOff val="21692"/>
            <a:alphaOff val="-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741E8-C747-BD4E-89D1-B8CDB1662E57}">
      <dsp:nvSpPr>
        <dsp:cNvPr id="0" name=""/>
        <dsp:cNvSpPr/>
      </dsp:nvSpPr>
      <dsp:spPr>
        <a:xfrm>
          <a:off x="1728365" y="2244337"/>
          <a:ext cx="612091" cy="612091"/>
        </a:xfrm>
        <a:prstGeom prst="ellipse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A57C7-11B3-2C40-8E03-7A4E30B26179}">
      <dsp:nvSpPr>
        <dsp:cNvPr id="0" name=""/>
        <dsp:cNvSpPr/>
      </dsp:nvSpPr>
      <dsp:spPr>
        <a:xfrm>
          <a:off x="4074718" y="0"/>
          <a:ext cx="1530229" cy="8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2"/>
              </a:solidFill>
            </a:rPr>
            <a:t>Family &amp; Friends</a:t>
          </a:r>
        </a:p>
      </dsp:txBody>
      <dsp:txXfrm>
        <a:off x="4074718" y="0"/>
        <a:ext cx="1530229" cy="892634"/>
      </dsp:txXfrm>
    </dsp:sp>
    <dsp:sp modelId="{C3FFE4DC-C851-4F44-97AD-42290757F5AB}">
      <dsp:nvSpPr>
        <dsp:cNvPr id="0" name=""/>
        <dsp:cNvSpPr/>
      </dsp:nvSpPr>
      <dsp:spPr>
        <a:xfrm>
          <a:off x="3692160" y="446317"/>
          <a:ext cx="3825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B4A05-ABA2-3D40-8AFD-EA4280172FEF}">
      <dsp:nvSpPr>
        <dsp:cNvPr id="0" name=""/>
        <dsp:cNvSpPr/>
      </dsp:nvSpPr>
      <dsp:spPr>
        <a:xfrm rot="5400000">
          <a:off x="1810743" y="670495"/>
          <a:ext cx="2103556" cy="165621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2AB71-08B1-E244-A90D-464EF6850EE3}">
      <dsp:nvSpPr>
        <dsp:cNvPr id="0" name=""/>
        <dsp:cNvSpPr/>
      </dsp:nvSpPr>
      <dsp:spPr>
        <a:xfrm>
          <a:off x="4074718" y="892634"/>
          <a:ext cx="1530229" cy="8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1"/>
              </a:solidFill>
            </a:rPr>
            <a:t>NNMC &amp; Work Relations</a:t>
          </a:r>
        </a:p>
      </dsp:txBody>
      <dsp:txXfrm>
        <a:off x="4074718" y="892634"/>
        <a:ext cx="1530229" cy="892634"/>
      </dsp:txXfrm>
    </dsp:sp>
    <dsp:sp modelId="{DDE4F774-F5A3-5940-B88B-50903D94F30B}">
      <dsp:nvSpPr>
        <dsp:cNvPr id="0" name=""/>
        <dsp:cNvSpPr/>
      </dsp:nvSpPr>
      <dsp:spPr>
        <a:xfrm>
          <a:off x="3692160" y="1338951"/>
          <a:ext cx="3825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0F74E-1589-5A49-A151-C83B2CD8DEB1}">
      <dsp:nvSpPr>
        <dsp:cNvPr id="0" name=""/>
        <dsp:cNvSpPr/>
      </dsp:nvSpPr>
      <dsp:spPr>
        <a:xfrm rot="5400000">
          <a:off x="2262262" y="1549204"/>
          <a:ext cx="1639182" cy="121755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7B0AD-3B8D-B941-8740-A64F7530B41A}">
      <dsp:nvSpPr>
        <dsp:cNvPr id="0" name=""/>
        <dsp:cNvSpPr/>
      </dsp:nvSpPr>
      <dsp:spPr>
        <a:xfrm>
          <a:off x="4074718" y="1785268"/>
          <a:ext cx="1530229" cy="8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</a:rPr>
            <a:t>LinkedIn Groups &amp; Members</a:t>
          </a:r>
        </a:p>
      </dsp:txBody>
      <dsp:txXfrm>
        <a:off x="4074718" y="1785268"/>
        <a:ext cx="1530229" cy="892634"/>
      </dsp:txXfrm>
    </dsp:sp>
    <dsp:sp modelId="{C5493303-C3B8-DB49-9302-207E68088DF1}">
      <dsp:nvSpPr>
        <dsp:cNvPr id="0" name=""/>
        <dsp:cNvSpPr/>
      </dsp:nvSpPr>
      <dsp:spPr>
        <a:xfrm>
          <a:off x="3692160" y="2231585"/>
          <a:ext cx="3825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069238-8D6A-204F-97C2-F05146112409}">
      <dsp:nvSpPr>
        <dsp:cNvPr id="0" name=""/>
        <dsp:cNvSpPr/>
      </dsp:nvSpPr>
      <dsp:spPr>
        <a:xfrm rot="5400000">
          <a:off x="2714343" y="2427199"/>
          <a:ext cx="1171135" cy="77888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B54F9-C314-4974-B1F1-1F466FF7AF4F}">
      <dsp:nvSpPr>
        <dsp:cNvPr id="0" name=""/>
        <dsp:cNvSpPr/>
      </dsp:nvSpPr>
      <dsp:spPr>
        <a:xfrm>
          <a:off x="34566" y="1257199"/>
          <a:ext cx="972815" cy="9728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62BAB7-ADA2-4BA9-BDCE-40B7FD4F8B6C}">
      <dsp:nvSpPr>
        <dsp:cNvPr id="0" name=""/>
        <dsp:cNvSpPr/>
      </dsp:nvSpPr>
      <dsp:spPr>
        <a:xfrm>
          <a:off x="238857" y="1461491"/>
          <a:ext cx="564232" cy="5642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1ED32-78A7-4CF6-AABA-3762A380BF82}">
      <dsp:nvSpPr>
        <dsp:cNvPr id="0" name=""/>
        <dsp:cNvSpPr/>
      </dsp:nvSpPr>
      <dsp:spPr>
        <a:xfrm>
          <a:off x="1215842" y="1257199"/>
          <a:ext cx="2293065" cy="972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Internships and Interns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(63k members)</a:t>
          </a:r>
        </a:p>
      </dsp:txBody>
      <dsp:txXfrm>
        <a:off x="1215842" y="1257199"/>
        <a:ext cx="2293065" cy="972815"/>
      </dsp:txXfrm>
    </dsp:sp>
    <dsp:sp modelId="{97E76179-E769-4C53-924F-D3C59F8B1ABD}">
      <dsp:nvSpPr>
        <dsp:cNvPr id="0" name=""/>
        <dsp:cNvSpPr/>
      </dsp:nvSpPr>
      <dsp:spPr>
        <a:xfrm>
          <a:off x="3908456" y="1257199"/>
          <a:ext cx="972815" cy="9728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A5A08-4518-47C9-A67D-76546C0C547E}">
      <dsp:nvSpPr>
        <dsp:cNvPr id="0" name=""/>
        <dsp:cNvSpPr/>
      </dsp:nvSpPr>
      <dsp:spPr>
        <a:xfrm>
          <a:off x="4112747" y="1461491"/>
          <a:ext cx="564232" cy="5642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EF200-7267-453F-9D4E-18D57CCD1826}">
      <dsp:nvSpPr>
        <dsp:cNvPr id="0" name=""/>
        <dsp:cNvSpPr/>
      </dsp:nvSpPr>
      <dsp:spPr>
        <a:xfrm>
          <a:off x="5089732" y="1257199"/>
          <a:ext cx="2293065" cy="972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Entry Level Jobs and Internships: College Recruiter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(58k members)</a:t>
          </a:r>
        </a:p>
      </dsp:txBody>
      <dsp:txXfrm>
        <a:off x="5089732" y="1257199"/>
        <a:ext cx="2293065" cy="972815"/>
      </dsp:txXfrm>
    </dsp:sp>
    <dsp:sp modelId="{C81E9D77-6630-4933-B716-20BE6A9813BE}">
      <dsp:nvSpPr>
        <dsp:cNvPr id="0" name=""/>
        <dsp:cNvSpPr/>
      </dsp:nvSpPr>
      <dsp:spPr>
        <a:xfrm>
          <a:off x="34566" y="3143515"/>
          <a:ext cx="972815" cy="9728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66DAB-C2C1-4B4A-9FC2-FF915AA5B142}">
      <dsp:nvSpPr>
        <dsp:cNvPr id="0" name=""/>
        <dsp:cNvSpPr/>
      </dsp:nvSpPr>
      <dsp:spPr>
        <a:xfrm>
          <a:off x="238857" y="3347806"/>
          <a:ext cx="564232" cy="5642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FEB22-8115-43A4-8505-B271704954C3}">
      <dsp:nvSpPr>
        <dsp:cNvPr id="0" name=""/>
        <dsp:cNvSpPr/>
      </dsp:nvSpPr>
      <dsp:spPr>
        <a:xfrm>
          <a:off x="1215842" y="3143515"/>
          <a:ext cx="2293065" cy="972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College Grad Recruiting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(24k members)</a:t>
          </a:r>
        </a:p>
      </dsp:txBody>
      <dsp:txXfrm>
        <a:off x="1215842" y="3143515"/>
        <a:ext cx="2293065" cy="972815"/>
      </dsp:txXfrm>
    </dsp:sp>
    <dsp:sp modelId="{18587F83-A1A7-40D7-938D-5B7EA776935B}">
      <dsp:nvSpPr>
        <dsp:cNvPr id="0" name=""/>
        <dsp:cNvSpPr/>
      </dsp:nvSpPr>
      <dsp:spPr>
        <a:xfrm>
          <a:off x="3908456" y="3143515"/>
          <a:ext cx="972815" cy="9728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FECC8-8B5E-4DC0-8ADE-16749541D54F}">
      <dsp:nvSpPr>
        <dsp:cNvPr id="0" name=""/>
        <dsp:cNvSpPr/>
      </dsp:nvSpPr>
      <dsp:spPr>
        <a:xfrm>
          <a:off x="4112747" y="3347806"/>
          <a:ext cx="564232" cy="56423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A48DD-5A53-4118-8454-65BFBA1B6A56}">
      <dsp:nvSpPr>
        <dsp:cNvPr id="0" name=""/>
        <dsp:cNvSpPr/>
      </dsp:nvSpPr>
      <dsp:spPr>
        <a:xfrm>
          <a:off x="5089732" y="3143515"/>
          <a:ext cx="2293065" cy="972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A Job Needed, A Job Posted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(54k members)</a:t>
          </a:r>
        </a:p>
      </dsp:txBody>
      <dsp:txXfrm>
        <a:off x="5089732" y="3143515"/>
        <a:ext cx="2293065" cy="9728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F11A7-EF77-451F-8C6D-3763CC994E9E}">
      <dsp:nvSpPr>
        <dsp:cNvPr id="0" name=""/>
        <dsp:cNvSpPr/>
      </dsp:nvSpPr>
      <dsp:spPr>
        <a:xfrm>
          <a:off x="0" y="2873"/>
          <a:ext cx="8883836" cy="6119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46CC61-DD9D-424F-A8A8-5324E354F915}">
      <dsp:nvSpPr>
        <dsp:cNvPr id="0" name=""/>
        <dsp:cNvSpPr/>
      </dsp:nvSpPr>
      <dsp:spPr>
        <a:xfrm>
          <a:off x="185126" y="140570"/>
          <a:ext cx="336594" cy="3365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509D9-04DD-4D5A-B228-48F759989F2D}">
      <dsp:nvSpPr>
        <dsp:cNvPr id="0" name=""/>
        <dsp:cNvSpPr/>
      </dsp:nvSpPr>
      <dsp:spPr>
        <a:xfrm>
          <a:off x="706847" y="2873"/>
          <a:ext cx="8176988" cy="611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69" tIns="64769" rIns="64769" bIns="64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Events</a:t>
          </a:r>
        </a:p>
      </dsp:txBody>
      <dsp:txXfrm>
        <a:off x="706847" y="2873"/>
        <a:ext cx="8176988" cy="611989"/>
      </dsp:txXfrm>
    </dsp:sp>
    <dsp:sp modelId="{331D0E80-3AD6-48EA-A422-8B039B23D410}">
      <dsp:nvSpPr>
        <dsp:cNvPr id="0" name=""/>
        <dsp:cNvSpPr/>
      </dsp:nvSpPr>
      <dsp:spPr>
        <a:xfrm>
          <a:off x="0" y="767859"/>
          <a:ext cx="8883836" cy="6119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CAB67B-9142-4BA8-895E-82EEB07E1B44}">
      <dsp:nvSpPr>
        <dsp:cNvPr id="0" name=""/>
        <dsp:cNvSpPr/>
      </dsp:nvSpPr>
      <dsp:spPr>
        <a:xfrm>
          <a:off x="185126" y="905557"/>
          <a:ext cx="336594" cy="3365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7FF23F-5445-42E0-B4F2-913AA07F64B6}">
      <dsp:nvSpPr>
        <dsp:cNvPr id="0" name=""/>
        <dsp:cNvSpPr/>
      </dsp:nvSpPr>
      <dsp:spPr>
        <a:xfrm>
          <a:off x="706847" y="767859"/>
          <a:ext cx="8176988" cy="611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69" tIns="64769" rIns="64769" bIns="64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Posts</a:t>
          </a:r>
        </a:p>
      </dsp:txBody>
      <dsp:txXfrm>
        <a:off x="706847" y="767859"/>
        <a:ext cx="8176988" cy="611989"/>
      </dsp:txXfrm>
    </dsp:sp>
    <dsp:sp modelId="{710F173B-D11E-4209-B7D5-AA0A91630843}">
      <dsp:nvSpPr>
        <dsp:cNvPr id="0" name=""/>
        <dsp:cNvSpPr/>
      </dsp:nvSpPr>
      <dsp:spPr>
        <a:xfrm>
          <a:off x="0" y="1532846"/>
          <a:ext cx="8883836" cy="6119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91E57-07E3-4406-B6C5-AD066894C372}">
      <dsp:nvSpPr>
        <dsp:cNvPr id="0" name=""/>
        <dsp:cNvSpPr/>
      </dsp:nvSpPr>
      <dsp:spPr>
        <a:xfrm>
          <a:off x="185126" y="1670544"/>
          <a:ext cx="336594" cy="3365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E52A3-789B-4EE6-946C-79E72E35D819}">
      <dsp:nvSpPr>
        <dsp:cNvPr id="0" name=""/>
        <dsp:cNvSpPr/>
      </dsp:nvSpPr>
      <dsp:spPr>
        <a:xfrm>
          <a:off x="706847" y="1532846"/>
          <a:ext cx="8176988" cy="611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69" tIns="64769" rIns="64769" bIns="64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Conferences</a:t>
          </a:r>
        </a:p>
      </dsp:txBody>
      <dsp:txXfrm>
        <a:off x="706847" y="1532846"/>
        <a:ext cx="8176988" cy="611989"/>
      </dsp:txXfrm>
    </dsp:sp>
    <dsp:sp modelId="{DD780E78-1803-4B76-BE7B-967E2314CAD1}">
      <dsp:nvSpPr>
        <dsp:cNvPr id="0" name=""/>
        <dsp:cNvSpPr/>
      </dsp:nvSpPr>
      <dsp:spPr>
        <a:xfrm>
          <a:off x="0" y="2297833"/>
          <a:ext cx="8883836" cy="6119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54799-BDD3-4789-8988-BE876D3D0862}">
      <dsp:nvSpPr>
        <dsp:cNvPr id="0" name=""/>
        <dsp:cNvSpPr/>
      </dsp:nvSpPr>
      <dsp:spPr>
        <a:xfrm>
          <a:off x="185126" y="2435531"/>
          <a:ext cx="336594" cy="3365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09206-E88B-4922-A193-6E1D977D19F4}">
      <dsp:nvSpPr>
        <dsp:cNvPr id="0" name=""/>
        <dsp:cNvSpPr/>
      </dsp:nvSpPr>
      <dsp:spPr>
        <a:xfrm>
          <a:off x="706847" y="2297833"/>
          <a:ext cx="8176988" cy="611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69" tIns="64769" rIns="64769" bIns="64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Professional Development Opportunities</a:t>
          </a:r>
        </a:p>
      </dsp:txBody>
      <dsp:txXfrm>
        <a:off x="706847" y="2297833"/>
        <a:ext cx="8176988" cy="611989"/>
      </dsp:txXfrm>
    </dsp:sp>
    <dsp:sp modelId="{97173AB4-3977-4513-96EA-6B7CEC20E7A6}">
      <dsp:nvSpPr>
        <dsp:cNvPr id="0" name=""/>
        <dsp:cNvSpPr/>
      </dsp:nvSpPr>
      <dsp:spPr>
        <a:xfrm>
          <a:off x="0" y="3062820"/>
          <a:ext cx="8883836" cy="6119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80CC5-F8C8-46F9-8EFA-18E0C0A1F9C0}">
      <dsp:nvSpPr>
        <dsp:cNvPr id="0" name=""/>
        <dsp:cNvSpPr/>
      </dsp:nvSpPr>
      <dsp:spPr>
        <a:xfrm>
          <a:off x="185126" y="3200517"/>
          <a:ext cx="336594" cy="3365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02C28-F6B7-4151-A733-FE5D56FC6863}">
      <dsp:nvSpPr>
        <dsp:cNvPr id="0" name=""/>
        <dsp:cNvSpPr/>
      </dsp:nvSpPr>
      <dsp:spPr>
        <a:xfrm>
          <a:off x="706847" y="3062820"/>
          <a:ext cx="8176988" cy="611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69" tIns="64769" rIns="64769" bIns="64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Community Icons &amp; LinkedIn’s Top Voices</a:t>
          </a:r>
        </a:p>
      </dsp:txBody>
      <dsp:txXfrm>
        <a:off x="706847" y="3062820"/>
        <a:ext cx="8176988" cy="6119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7BBDF-99BE-454E-8412-6F878E4D2319}">
      <dsp:nvSpPr>
        <dsp:cNvPr id="0" name=""/>
        <dsp:cNvSpPr/>
      </dsp:nvSpPr>
      <dsp:spPr>
        <a:xfrm>
          <a:off x="745685" y="1297533"/>
          <a:ext cx="794390" cy="7943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EEEF4-EBD8-4EFF-A872-0FE8BCAF3540}">
      <dsp:nvSpPr>
        <dsp:cNvPr id="0" name=""/>
        <dsp:cNvSpPr/>
      </dsp:nvSpPr>
      <dsp:spPr>
        <a:xfrm>
          <a:off x="8037" y="2183223"/>
          <a:ext cx="2269687" cy="457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Learn from their posts</a:t>
          </a:r>
        </a:p>
      </dsp:txBody>
      <dsp:txXfrm>
        <a:off x="8037" y="2183223"/>
        <a:ext cx="2269687" cy="457483"/>
      </dsp:txXfrm>
    </dsp:sp>
    <dsp:sp modelId="{57BE1606-9803-4DC1-A4F6-89519E5E79A3}">
      <dsp:nvSpPr>
        <dsp:cNvPr id="0" name=""/>
        <dsp:cNvSpPr/>
      </dsp:nvSpPr>
      <dsp:spPr>
        <a:xfrm>
          <a:off x="8037" y="2683172"/>
          <a:ext cx="2269687" cy="737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Save the important ones (“My items”)</a:t>
          </a:r>
        </a:p>
      </dsp:txBody>
      <dsp:txXfrm>
        <a:off x="8037" y="2683172"/>
        <a:ext cx="2269687" cy="737598"/>
      </dsp:txXfrm>
    </dsp:sp>
    <dsp:sp modelId="{62077529-55DC-4F31-ACE8-B8BA73FE6AED}">
      <dsp:nvSpPr>
        <dsp:cNvPr id="0" name=""/>
        <dsp:cNvSpPr/>
      </dsp:nvSpPr>
      <dsp:spPr>
        <a:xfrm>
          <a:off x="3412568" y="1297533"/>
          <a:ext cx="794390" cy="7943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6BC16-0C9E-427D-958D-00BA0FE33449}">
      <dsp:nvSpPr>
        <dsp:cNvPr id="0" name=""/>
        <dsp:cNvSpPr/>
      </dsp:nvSpPr>
      <dsp:spPr>
        <a:xfrm>
          <a:off x="2674919" y="2183223"/>
          <a:ext cx="2269687" cy="457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Freebies, challenges, and courses</a:t>
          </a:r>
        </a:p>
      </dsp:txBody>
      <dsp:txXfrm>
        <a:off x="2674919" y="2183223"/>
        <a:ext cx="2269687" cy="457483"/>
      </dsp:txXfrm>
    </dsp:sp>
    <dsp:sp modelId="{F1F0C2CD-6C43-4426-A9DB-73742C997E94}">
      <dsp:nvSpPr>
        <dsp:cNvPr id="0" name=""/>
        <dsp:cNvSpPr/>
      </dsp:nvSpPr>
      <dsp:spPr>
        <a:xfrm>
          <a:off x="2674919" y="2683172"/>
          <a:ext cx="2269687" cy="737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2245E0-D35D-4754-809B-18110763D22B}">
      <dsp:nvSpPr>
        <dsp:cNvPr id="0" name=""/>
        <dsp:cNvSpPr/>
      </dsp:nvSpPr>
      <dsp:spPr>
        <a:xfrm>
          <a:off x="6079451" y="1297533"/>
          <a:ext cx="794390" cy="7943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3BD3E-A9F7-4E42-9FE3-2864D1058128}">
      <dsp:nvSpPr>
        <dsp:cNvPr id="0" name=""/>
        <dsp:cNvSpPr/>
      </dsp:nvSpPr>
      <dsp:spPr>
        <a:xfrm>
          <a:off x="5341802" y="2183223"/>
          <a:ext cx="2269687" cy="457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Join their communities</a:t>
          </a:r>
        </a:p>
      </dsp:txBody>
      <dsp:txXfrm>
        <a:off x="5341802" y="2183223"/>
        <a:ext cx="2269687" cy="457483"/>
      </dsp:txXfrm>
    </dsp:sp>
    <dsp:sp modelId="{6C04B363-67C4-4B54-9B4B-7C55326EC2E6}">
      <dsp:nvSpPr>
        <dsp:cNvPr id="0" name=""/>
        <dsp:cNvSpPr/>
      </dsp:nvSpPr>
      <dsp:spPr>
        <a:xfrm>
          <a:off x="5341802" y="2683172"/>
          <a:ext cx="2269687" cy="737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039E7-7127-4A6F-8541-6E6E30D3EAC6}">
      <dsp:nvSpPr>
        <dsp:cNvPr id="0" name=""/>
        <dsp:cNvSpPr/>
      </dsp:nvSpPr>
      <dsp:spPr>
        <a:xfrm>
          <a:off x="8746333" y="1297533"/>
          <a:ext cx="794390" cy="7943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EC613-EFE8-4C9B-A7FC-7436FA2ACC27}">
      <dsp:nvSpPr>
        <dsp:cNvPr id="0" name=""/>
        <dsp:cNvSpPr/>
      </dsp:nvSpPr>
      <dsp:spPr>
        <a:xfrm>
          <a:off x="8008685" y="2183223"/>
          <a:ext cx="2269687" cy="457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Connect with people in the posts!</a:t>
          </a:r>
        </a:p>
      </dsp:txBody>
      <dsp:txXfrm>
        <a:off x="8008685" y="2183223"/>
        <a:ext cx="2269687" cy="457483"/>
      </dsp:txXfrm>
    </dsp:sp>
    <dsp:sp modelId="{0876B868-C30B-4467-AFC0-4E9B88A8CC1B}">
      <dsp:nvSpPr>
        <dsp:cNvPr id="0" name=""/>
        <dsp:cNvSpPr/>
      </dsp:nvSpPr>
      <dsp:spPr>
        <a:xfrm>
          <a:off x="8008685" y="2683172"/>
          <a:ext cx="2269687" cy="737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00:07:15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16277 1176 24575,'-22'-7'0,"-35"-9"0,-38-12 0,33 10 0,-3-1 0,-2-1 0,0-1 0,3 2 0,0 0 0,3 0 0,-1 2 0,2 1 0,-1 1 0,-2 1 0,0 1 0,-2 1 0,-1 1 0,-5 1 0,-2-1 0,-12 0 0,-5 0 0,20 3 0,-4-1 0,-1 1-308,-5-2 0,-1 1 1,-2-1 307,-6 1 0,-1-1 0,0 0 0,2 1 0,1 0 0,1 1 0,4 0 0,0 1 0,1 0 0,0 0 0,1 1 0,1 0 0,6 0 0,0 0 0,1-1 0,-1 0 0,0 0 0,0 0 0,-4-1 0,-1 1 0,-2-2 0,-7 0 0,-2 0 0,-3-1-473,14 2 1,-2 0 0,-2-1-1,0 1 473,-4-1 0,0-1 0,0 1 0,-2-1 0,-1 0 0,-1-1 0,0 0 0,0 0 0,-3 0 0,-1 0 0,0 0 0,2 1 0,3-1 0,2 1 0,-1 0 0,1 0 0,0 0 0,-1 0 0,1 1 0,1 0-273,6 1 1,0 0-1,2 1 1,0-1 272,-19-1 0,1 1 0,1-1 0,-2 1 0,0 0 0,1 0 0,1 1 0,0 0 0,-1 0 0,22 2 0,-1-1 0,0 1 0,0-1 0,-1 1 0,1 0 0,-1 1 0,0-2 0,-1 1 0,0 0 0,0-1 0,-1 1 0,-2-2 0,-1 1 0,-1-1 0,0 0-389,-2 0 1,0 1-1,-1-1 1,-1 0 388,-5-1 0,-1 0 0,0 1 0,-1-1 0,0 1 0,-1 0 0,0 1 0,0-1 0,0 1 0,0-1 0,0 1 0,1 0 0,1 0 0,-1-1 0,2 1 0,2 1 0,7 0 0,1 0 0,2 0 0,0 1 0,-19-1 0,1 0 0,3 1 121,10 1 0,2 0 0,2 1-121,6 0 0,1 1 0,1 0 0,1 1 0,1 1 0,1 0 0,-30 2 0,0 1 0,32 0 0,-1 0 0,1 0 0,-3 1 0,0 0 0,-1-1 0,0-1 0,0 0 0,0 0 0,-2 0 0,0 0 0,1 0 0,5 0 0,0 0 0,1 1 0,-26 2 0,0 0 0,0 2 0,0 0 0,6 1 0,1 1 0,-2 1 0,2 0 822,4 1 1,1 1-823,9 1 0,2 0 560,4 2 1,1 0-561,7 1 0,0 2 938,-2 4 1,-1 2-939,-5 4 0,-2 4 0,-8 6 0,-2 3 0,-6 6 0,-2 2 0,1 1 0,1 1 0,3-1 0,2-1 225,7-4 1,3-1-226,7-3 0,3-1 0,2 0 0,1 0 0,1 0 0,0 0 0,-4 3 0,-1-1 0,-2 1 0,1 0 0,4-3 0,0 0 0,3-1 0,2 1 0,5-3 0,1 1 0,2 2 0,0 1 0,-2 5 0,2 1 0,2 1 0,3 1 0,2 1 0,4 0 0,5-3 0,4-1 0,-10 44 0,14 1 0,8-2 0,7 5 0,5-2 0,7-7 0,5-7 0,6-11 0,6-5 0,5-2 0,8-3 0,12-2 0,13-5 0,19-6 0,-34-24 0,2-2 0,1-3 0,1-1 0,0 0 0,-1-1 0,42 10 0,-5 1 0,1-1 0,5 0 0,-44-11 0,1 1 0,0-1 0,1 0 0,3 1 0,1 1 0,1-1 0,0 1 0,2-1 0,1 0 0,4 0 0,1 0 0,4-1 0,2 0 0,4 1 0,2-1 0,4 0 0,1 1 0,3 0 0,0 0 0,2 1 0,0-1 0,-1-1 0,0-1 0,-2-1 0,-1-1 0,-3-1 0,-2-1 0,-5 0 0,0-2 0,-2 1 0,1-1 0,-2 0 0,0 0 0,-2-1 0,0 0 0,1-1 0,-1-1 0,-2 0 0,-1-1 0,2 1 0,0 0 0,2 0 0,1-1 0,2 2 0,1-1 0,8 2 0,1-1 0,3 0 0,1 0 0,5 1 0,0-1 0,2 0 0,-1-1 0,-6 1 0,-1-1 0,-1 0 0,0 1 0,-4 0 0,0 0 0,0 1 0,1-1 0,6 0 0,2 1 0,4-1 0,2 0 0,-27-1 0,2-1 0,-1 0-199,2-1 1,0 1 0,0-2 198,1 1 0,1-2 0,0 1 0,2-1 0,0-1 0,0 0 0,0 1 0,-1-1 0,0 1 0,3-1 0,1 0 0,-1 0 0,-2 1 0,-1-1 0,-1 1 0,-5-1 0,-1 1 0,-1-1 0,28 0 0,-2-1 0,-8 1 0,-2 0 0,-3 1 0,-2-1 0,-1 0 0,-2 1 0,-2 0 0,-2 1 0,-2-1 0,-2 0 297,-4-1 1,-1 1-298,-4-1 0,-1 0 0,-3 0 0,0-1 0,-3 1 0,0-1 0,0 1 0,1 0 0,0 0 0,0-1 0,48-3 0,-10 0 0,7-2 0,4-1 0,-50 5 0,2 0 0,6-1 0,1 0 0,-3 1 0,1 0 0,4 0 0,0 0 0,4-1 0,-1 0 0,-1 1 0,-1-1 0,-6-1 0,0 0 0,-6 0 0,0-1 0,43-7 0,0 2 0,5 1 0,-1 2 0,-5 1 0,-12 1 0,-4 1 0,-2 1 0,-2 0 0,4-2 0,3-1 0,1-3 0,3 1 0,-2 1 0,3 1 0,3 0 0,1-1 0,2-1 0,-4 2 0,-2 2 0,-2 2 0,-4 1 0,4-1 0,-2 0 0,1 0 0,1 3 0,-2 0 0,6-1 0,4 1 0,7-1 0,0 1 0,-2 1 0,-2-1 0,-4-3 0,4-4 0,-42 3 0,0-2 0,1-1 0,1-1 0,3 0 0,0-1 0,-1 0 0,-1-1 0,-1-1 0,1 0 0,0-2 0,0-1 0,-5 0 0,0 0 0,-1-1 0,-1 1 0,36-15 0,-7 1 0,-1-4 0,-4 0 0,1-2 0,-3 0 0,3-2 0,4-4 0,3-2 0,6-6 0,-40 23 0,-1 0 0,1-2 0,-1 0 0,1-2 0,0 0 0,-3 1 0,-2-1 0,30-28 0,-9 1 0,-15 5 0,-7 2 0,-6 2 0,-3-1 0,-2-3 0,-2-3 0,1-4 0,1-1 0,1-1 0,4-4 0,0-2 0,0-4 0,-3 2 0,-3 4 0,-1 4 0,-5 5 0,-4 4 0,-5 6 0,-4 7 0,-2 8 0,-3 6 0,0 4 0,-2 3 0,0 3 0,0 3 0,-1 3 0,0 4 0,0 1 0,0 2 0,0 0 0,0 0 0,0 0 0,0-1 0,1 0 0,-1 1 0,1 0 0,-1 0 0,1-1 0,-1-2 0,1-1 0,0-2 0,-1 0 0,0 1 0,1 1 0,-1 3 0,0 1 0,0 1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00:07:34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8747 218 24575,'-9'-4'0,"-12"-4"0,-22-3 0,-39-5 0,20 7 0,-6 1 0,-19 0 0,-7 1-547,17 3 1,-5 0 0,-3 1 546,-9 0 0,-3 0 0,-1 1 0,21 0 0,-2 0 0,-1 0 0,1 0 0,1 1 0,-2-1 0,2 0 0,2 1 0,-16-1 0,2 0 0,2 1 1,10-1 0,1 1 1,1 0-2,8 0 0,1 1 0,1 1 0,-22 0 0,3 0 0,4 1 0,4 0 0,10 0 0,4 0 0,10 0 0,2 0 0,-38 0 1216,5 2-1216,-8 0 419,-7 0-419,44-2 0,-2-1 0,-4 0 0,0 0 0,1 0 0,1-1 0,-1 1 0,0-1 0,2-1 0,2 1 0,3-1 0,0-1 0,-1 0 0,1 0 0,1-1 0,0 0 0,-1 0 0,0 1 0,-2-1 0,0 0 0,1 1 0,0 0 0,1 1 0,0 0 0,-45-1 0,3 0 0,1-1 0,4 0 0,-1-2 0,4 0 0,-3-2 0,39 2 0,-2-1 0,-1-1 0,-1 1 0,-4 0 0,-1-1 0,2 2 0,1 0 0,5 1 0,0 2 0,-47-4 0,11 3 0,-2-1 0,1 0 0,2 0 0,1 0 0,6 2 0,-1 0 0,0 3 0,-1 0 0,-1 0 0,8 0 0,-3-1 0,1 2 0,1-1 0,-5 0 0,3 0 0,-3-1 0,-1 2 0,3-1 0,1 0 0,5 1 0,0 1 0,0 3 0,0 2 0,-3 5 0,2 4 0,3 3 0,3 4 0,5 4 0,-1 5 0,1 5 0,1 3 0,4-2 0,9-2 0,6 0 0,6 3 0,4 7 0,0 12 0,2 13 0,2 8 0,3-1 0,5-10 0,5-12 0,5-11 0,4-6 0,5-4 0,4-4 0,5 0 0,9 3 0,9 2 0,12 2 0,11 0 0,16 0 0,20 0 0,-28-17 0,3 0 0,12 2 0,4-1 0,5 0 0,3-1 0,8 1 0,3-2-237,-26-7 1,0-1 0,2-1 236,6 0 0,2 0 0,1-1 0,9 1 0,2-1 0,1 0-360,1 0 1,2-1 0,-1 0 359,3 1 0,0-1 0,0 0 0,-4-1 0,-1 1 0,-2-1 0,-6 0 0,-2-1 0,-2 0-95,-5 0 1,-2-1-1,-1 0 95,27 1 0,-1 1 0,-31-2 0,0-1 0,1 0 0,4 1 0,1-1 0,0 1 0,2 0 0,0 0 0,0 0 0,2 1 0,1-1 0,0 1 0,-1-1 0,0 0 0,0 0 0,1 1 0,0 0 0,2-1-438,7 0 0,2 0 0,2 0 438,2-1 0,1-1 0,2 1 0,-17-2 0,1 0 0,1-1 0,1 0 0,1 0 0,0 0 0,1-1 0,0 0 0,2-1 0,0 0 0,0 0 0,1 0 0,4-1 0,0-1 0,1 0 0,-1 0-278,-2-2 1,1-1 0,-1 0 0,1 0 277,3-1 0,0-1 0,0 1 0,1-1 0,-1 0 0,1 0 0,0 0 0,-1 0 0,-1 0 0,-1-1 0,1 1 0,-1 0 0,2 0 0,0 0 0,-1 0 0,0 0 0,-3-1 0,-1 1 0,-1-1 0,0-1 0,-4 0 0,-1 0 0,-1 0 0,-1-1 18,22-3 0,-2 0 0,-2-1-18,-8 1 0,-1 0 0,-1-1 0,-7 0 0,-1 0 0,-2 0 28,-8 1 0,-2-1 0,-1 0-28,26-7 0,-3-1 619,-9 0 1,-3-1-620,-10 1 0,-2-1 935,-8 0 0,-4-2-935,27-20 1042,-25 0-1042,-17-2 205,-14-3-205,-9-5 0,-7-2 0,-7-1 0,-7 2 0,-6 4 0,-7 3 0,-7 1 0,-5 1 0,-8 0 0,-6 1 0,-10 2 0,-6 0 0,-6 1 0,-8 1 0,-2 1 0,-9-1 0,-4 1 0,44 20 0,-1 1 0,-1 0 0,0 1 0,-42-15 0,5 6 0,7 3 0,8 5 0,4 3 0,5 3 0,1 2 0,1 0 0,3 0 0,3 2 0,5 1 0,4 2 0,3 2 0,4 0 0,6 2 0,4 0 0,5 0 0,5 1 0,2 0 0,1 0 0,1 0 0,-2 0 0,-2 0 0,-1 0 0,-1 0 0,3 0 0,1 0 0,2 0 0,2 1 0,5-1 0,3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00:07:45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20 24575,'-12'1'0,"-1"2"0,-4 3 0,-2 1 0,3-1 0,4 0 0,4-2 0,3-1 0,2 0 0,-1 2 0,0 1 0,0 1 0,2 1 0,0 0 0,1 1 0,1 3 0,0 0 0,0 2 0,2 1 0,3 1 0,1-1 0,2 1 0,1-2 0,2-2 0,1-1 0,1-2 0,2 0 0,0-1 0,1-1 0,3-1 0,3-1 0,4-1 0,-1-1 0,-3-2 0,-2-2 0,-1-2 0,2-4 0,0-2 0,-1-4 0,-2 0 0,-4-1 0,-2 0 0,-3-1 0,-3 1 0,0-1 0,-2 1 0,-1 0 0,0-1 0,-1 1 0,-1-1 0,-1 2 0,0 2 0,-1 4 0,-1 2 0,-7 1 0,-32-7 0,10 2 0,-19-4 0,28 6 0,4 4 0,1 1 0,-3 1 0,-2 1 0,5-1 0,4 1 0,6-1 0,5 0 0,2-2 0,6-1 0,-4 2 0,3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00:07:46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24575,'26'5'0,"4"2"0,9 3 0,2 1 0,-2-1 0,-7-3 0,-7-1 0,-7-3 0,-5 0 0,-6-1 0,-1-1 0,-1 0 0,3-1 0,0 0 0,0 0 0,-3 0 0,-2 0 0,0 0 0,4 0 0,3 0 0,0 0 0,-2 0 0,-2 0 0,0 0 0,-1-1 0,1 0 0,0 0 0,-1 0 0,0 0 0,-3 1 0,-9 0 0,4 0 0,-6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00:07:5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1 24575,'-4'9'0,"1"1"0,0 1 0,1 1 0,0-3 0,1-2 0,1-2 0,0-1 0,0 2 0,-1 2 0,1 1 0,-1 3 0,1 0 0,0 1 0,0-1 0,0-2 0,1 0 0,0-1 0,0 1 0,1 1 0,-1 0 0,1 2 0,0 1 0,0 1 0,1 0 0,-1-3 0,0-3 0,-1-1 0,0 0 0,0 1 0,1 3 0,0 1 0,0 0 0,0-2 0,0 0 0,-1-1 0,0 3 0,0 1 0,0 1 0,-1-2 0,0-4 0,0-1 0,-1-2 0,1 1 0,-1 1 0,0-1 0,-1 1 0,1-2 0,0-1 0,0-2 0,1-1 0,-4-2 0,-6 0 0,-8 1 0,-3-1 0,4 1 0,4-1 0,0 0 0,-5 1 0,-2 0 0,1 0 0,8 0 0,4-1 0,2-1 0,-11-4 0,-7-2 0,-6-1 0,4 1 0,13 3 0,6 3 0,3 0 0,0 0 0,-2 0 0,-1 0 0,0 0 0,2 0 0,2 1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00:07:5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13 24575,'-7'-1'0,"-3"0"0,-5 0 0,-2 0 0,-2 1 0,1 0 0,2 1 0,2 1 0,4-1 0,3 1 0,2-1 0,2 1 0,0 1 0,0 2 0,-1 3 0,0 0 0,0 1 0,2-2 0,-1-2 0,2 1 0,-1-1 0,2 1 0,-1-2 0,0 1 0,1-1 0,-1 1 0,1 1 0,0 2 0,0 1 0,0 0 0,2 2 0,0 0 0,0-1 0,1 1 0,1-1 0,0 0 0,2-1 0,0 0 0,0-1 0,-1-1 0,0-2 0,0 1 0,2 0 0,2 1 0,3 1 0,3-1 0,1-1 0,0-1 0,-1-1 0,-1-2 0,0 0 0,-3-1 0,1-1 0,0 0 0,1-1 0,2-1 0,0-1 0,-2 0 0,-3-1 0,-1 0 0,0-1 0,0-2 0,1-3 0,1-2 0,-1-1 0,-2 1 0,0 0 0,-3 1 0,0 1 0,-2 0 0,-1-1 0,-1 2 0,-1 0 0,-1 1 0,0 2 0,-1 0 0,0 1 0,-1-1 0,-1 1 0,0 0 0,0 0 0,-2 1 0,-2-2 0,-2-1 0,-2 0 0,2 2 0,1 0 0,3 3 0,0 0 0,1 0 0,0 1 0,-1-1 0,-1 1 0,-1 0 0,0 0 0,2 0 0,2 1 0,0 0 0,2 0 0,0 0 0,1 0 0,1-2 0,4-5 0,8-8 0,-5 6 0,4-1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00:07:5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40 24575,'-15'-1'0,"2"1"0,2 1 0,4-1 0,3 0 0,0 0 0,1 1 0,0-1 0,2 0 0,-1 0 0,-1 1 0,0 0 0,0 0 0,0 1 0,1 0 0,-1 0 0,0 0 0,-1 1 0,0 1 0,0-1 0,1 0 0,0 0 0,1 0 0,-1 0 0,0 1 0,0 1 0,1-1 0,0 0 0,0-1 0,1 0 0,-1 0 0,2-2 0,-1 1 0,1-1 0,0 1 0,0 0 0,0 2 0,0 0 0,0 0 0,-1 1 0,1-1 0,-1 0 0,2-2 0,1-4 0,1-2 0,2-4 0,0 0 0,0 0 0,0-1 0,-1 1 0,1 1 0,-2 0 0,1 0 0,0 1 0,0-1 0,0 2 0,0 0 0,-2 2 0,1-1 0,1 1 0,0-1 0,2 0 0,0-1 0,1 0 0,-1 0 0,0 1 0,-2 2 0,-2 0 0,-1 1 0,-4 0 0,-2 1 0,-2 0 0,0 0 0,-1 0 0,1 2 0,0-1 0,0 0 0,0 2 0,0 1 0,1 1 0,0 0 0,2-1 0,0-1 0,0 1 0,-1 0 0,0 1 0,0 0 0,0 0 0,0 1 0,0-1 0,2-2 0,0 1 0,1-1 0,0 0 0,1 0 0,0 1 0,0-1 0,0 1 0,1-2 0,-1 1 0,1 0 0,-1 1 0,-1 2 0,1 3 0,0 0 0,0 0 0,0-2 0,1-3 0,1-2 0,-1-1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00:08:06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24575,'-3'0'0,"0"1"0,2-1 0,-1 1 0,-2 0 0,-3 0 0,-2 1 0,-1 0 0,0 0 0,2-1 0,1 0 0,1 0 0,2 0 0,0 0 0,0 0 0,0 0 0,1 0 0,-1 1 0,0 0 0,1 0 0,-1 0 0,0 2 0,0 0 0,0 0 0,1 1 0,0 0 0,0 1 0,0 1 0,0 0 0,1 2 0,0-1 0,1-1 0,1-1 0,0-2 0,0-1 0,0-1 0,1 2 0,2 0 0,-1 2 0,2-1 0,-1-1 0,0-1 0,0-1 0,3-7 0,2-6 0,1-4 0,-1 0 0,-4 6 0,-2 4 0,-1 2 0,1 1 0,1-2 0,2 0 0,1 0 0,0 1 0,-1 0 0,-2 1 0,-2 2 0,0-1 0,0 0 0,2 0 0,0-1 0,0 0 0,0-1 0,-2 2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00:08:26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0 572 24575,'13'-2'0,"35"2"0,40 1 0,-27-1 0,4 1 0,17 0 0,4-1 0,10 0 0,3-1-272,-27 0 0,0 0 0,1 0 272,3 0 0,0-1 0,-1 0 0,-6 1 0,-1-1 0,-3 0 100,13 0 1,-6-1-101,-16 2 0,-6-1 0,11 1 0,-29 0 0,-18 2 0,-21 2 615,-16 4-615,-18 10 0,-16 11 0,-21 15 0,28-14 0,-2 2 0,-7 5 0,-1 3 0,-4 5 0,-1 1 0,4-1 0,3-1 0,9-6 0,2-3 0,-28 21 0,20-20 0,15-10 0,0-2 0,2-1 0,-4 1 0,1 1 0,1 3 0,3-1 0,7-2 0,4-4 0,10-7 0,8-8 0,9-10 0,8-11 0,8-12 0,7-11 0,3-7 0,3-6 0,1-3 0,1-4 0,-1-2 0,-2-1 0,-2-6 0,-2-1 0,-6 2 0,-4 7 0,-7 13 0,-3 10 0,0 8 0,-1 2 0,1-3 0,-1 1 0,0-2 0,-1 2 0,0 1 0,0 0 0,2-1 0,1 0 0,0-1 0,-1 1 0,0 2 0,-2 3 0,-2 6 0,0 6 0,0 6 0,1 0 0,4-4 0,5-7 0,3-6 0,1-3 0,-4 2 0,-4 6 0,-2 5 0,-2 7 0,-2 4 0,1 9 0,3 18 0,3 23 0,4 38 0,-1 6 0,-2-12 0,-3-18 0,-2-29 0,2 1 0,3 7 0,6 10 0,7 14 0,7 10 0,4 4 0,1-5 0,-5-11 0,-4-9 0,-1-5 0,1-4 0,1-1 0,-2-6 0,1-3 0,-1-3 0,-3-4 0,1 0 0,-2-1 0,2 1 0,-1 0 0,1 0 0,1 2 0,-2-1 0,-2-3 0,-5-5 0,-5-7 0,-4-6 0,-2-4 0,-2-2 0,-1-2 0,-3-5 0,1 0 0,-5-5 0,-4-2 0,-7-3 0,-5-3 0,-6-2 0,-2 1 0,-3-1 0,-7-1 0,-4-1 0,-5 1 0,0-1 0,5 4 0,-1-1 0,3 3 0,1 1 0,-1-1 0,5 2 0,0 0 0,2 1 0,4 1 0,4 0 0,5 2 0,1-1 0,2 0 0,-3-2 0,-2-3 0,-3-2 0,-2-2 0,1-1 0,-1-1 0,2-1 0,1 2 0,1 0 0,0 0 0,0 1 0,-1-1 0,-1-1 0,0 1 0,1 0 0,1 1 0,2 2 0,3 2 0,3 2 0,4 3 0,3 2 0,1 2 0,4 1 0,1 2 0,1 1 0,1 1 0,0 0 0,0 0 0,0 0 0,0-1 0,0 1 0,0 0 0,-1-1 0,-1-3 0,-4-4 0,-1-4 0,-2-1 0,0-1 0,2 2 0,3 5 0,3 3 0,2 4 0,1 1 0,-1 1 0,2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E1E83-D443-B14F-8938-6A87F842ED88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303D2-9B59-4345-9A12-4A2850818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tudentjobs@nnmc.edu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0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Examples:</a:t>
            </a:r>
            <a:br>
              <a:rPr lang="en-US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LANL: who do you know who has interned or worked there? Connect with them.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Connect with people who you know: supportive aunties, uncles, cousins, other people (tell them about my dad).  </a:t>
            </a:r>
          </a:p>
          <a:p>
            <a:endParaRPr lang="en-US" dirty="0"/>
          </a:p>
          <a:p>
            <a:r>
              <a:rPr lang="en-US" dirty="0"/>
              <a:t>Sara McCormick with Career Services.</a:t>
            </a:r>
          </a:p>
          <a:p>
            <a:r>
              <a:rPr lang="en-US" dirty="0"/>
              <a:t>Ashley </a:t>
            </a:r>
            <a:r>
              <a:rPr lang="en-US" dirty="0" err="1"/>
              <a:t>Duemmler</a:t>
            </a:r>
            <a:r>
              <a:rPr lang="en-US" dirty="0"/>
              <a:t> can help you with STEM internship opportunities, </a:t>
            </a:r>
            <a:r>
              <a:rPr lang="en-US" b="0" i="0" dirty="0">
                <a:solidFill>
                  <a:srgbClr val="444746"/>
                </a:solidFill>
                <a:effectLst/>
                <a:latin typeface="Google Sans"/>
              </a:rPr>
              <a:t>career exploration, job/internship search strategies, building your resume, cover letter, or practice for your next interview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38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94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Stay tuned for a special opportunity and reward for using this handout!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44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Make an appointment with Career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Svcs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studentjobs@nnmc.edu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to come set up your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linkedin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profile. Use career center computer stations!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83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you stand out from the others at the career fair and when applying to jobs and internships!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44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live in Athens. Ohio.</a:t>
            </a:r>
          </a:p>
          <a:p>
            <a:r>
              <a:rPr lang="en-US" dirty="0"/>
              <a:t>In Appalachia</a:t>
            </a:r>
          </a:p>
          <a:p>
            <a:r>
              <a:rPr lang="en-US" dirty="0"/>
              <a:t>19k people</a:t>
            </a:r>
          </a:p>
          <a:p>
            <a:r>
              <a:rPr lang="en-US" dirty="0"/>
              <a:t>Few jobs: university, healthcare… </a:t>
            </a:r>
          </a:p>
          <a:p>
            <a:r>
              <a:rPr lang="en-US" dirty="0"/>
              <a:t>I worked in ELIP, helping students present their research and ITAs.</a:t>
            </a:r>
          </a:p>
          <a:p>
            <a:r>
              <a:rPr lang="en-US" dirty="0"/>
              <a:t>BUT the university cutting jobs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7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LONG-TERM CAREER PLANNING</a:t>
            </a:r>
          </a:p>
          <a:p>
            <a:pPr marL="9144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a given day, I talk with people from…</a:t>
            </a:r>
          </a:p>
          <a:p>
            <a:pPr marL="9144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Remote work and local opportunities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08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Whether you want to stay at home and work remotely like I do, or whether you want to find in-person opportunities, LI can help.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17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people see only your photo and headline. Some see this when clicking on your profile. Few read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89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Stay tuned for a special opportunity and reward for using this handout!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8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Remember, if you’re on campus, you can get your professional photo taken immediately after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02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03D2-9B59-4345-9A12-4A28508180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5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09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6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0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6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07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5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6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8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pictures.net/view-image.php?image=237871&amp;picture=business-woman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en/photo/198870" TargetMode="Externa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hir0tI5-wDQ2CvbF-YsqTAc18Mon_y2CaLawxRCqmY4/edit?usp=shar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!s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xhere.com/en/photo/1451487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0.png"/><Relationship Id="rId18" Type="http://schemas.openxmlformats.org/officeDocument/2006/relationships/customXml" Target="../ink/ink8.xml"/><Relationship Id="rId3" Type="http://schemas.openxmlformats.org/officeDocument/2006/relationships/image" Target="../media/image25.png"/><Relationship Id="rId21" Type="http://schemas.openxmlformats.org/officeDocument/2006/relationships/image" Target="../media/image34.png"/><Relationship Id="rId7" Type="http://schemas.openxmlformats.org/officeDocument/2006/relationships/image" Target="../media/image27.png"/><Relationship Id="rId12" Type="http://schemas.openxmlformats.org/officeDocument/2006/relationships/customXml" Target="../ink/ink5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customXml" Target="../ink/ink4.xml"/><Relationship Id="rId19" Type="http://schemas.openxmlformats.org/officeDocument/2006/relationships/image" Target="../media/image33.png"/><Relationship Id="rId4" Type="http://schemas.openxmlformats.org/officeDocument/2006/relationships/customXml" Target="../ink/ink1.xml"/><Relationship Id="rId9" Type="http://schemas.openxmlformats.org/officeDocument/2006/relationships/image" Target="../media/image28.png"/><Relationship Id="rId14" Type="http://schemas.openxmlformats.org/officeDocument/2006/relationships/customXml" Target="../ink/ink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lara-wallace-phd-9aa08516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sara-mccormick-464810112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en/view-image.php?image=179874&amp;picture=planet-earth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e-connect.io/blog/30-best-linkedin-hashtags-for-engineer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96AE70-F970-59AB-7309-6CC00692C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EE1CF-6D49-8444-26CA-6D06877D1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5074083"/>
            <a:ext cx="5508170" cy="1240970"/>
          </a:xfrm>
        </p:spPr>
        <p:txBody>
          <a:bodyPr anchor="t">
            <a:normAutofit/>
          </a:bodyPr>
          <a:lstStyle/>
          <a:p>
            <a:pPr algn="r"/>
            <a:r>
              <a:rPr lang="en-US" dirty="0"/>
              <a:t>A Workshop for </a:t>
            </a:r>
            <a:br>
              <a:rPr lang="en-US" dirty="0"/>
            </a:br>
            <a:r>
              <a:rPr lang="en-US" dirty="0"/>
              <a:t>NNMC Students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F3D6AE-335D-83E5-D3A5-788ED3BA9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8349" y="5233915"/>
            <a:ext cx="4305348" cy="1240970"/>
          </a:xfrm>
        </p:spPr>
        <p:txBody>
          <a:bodyPr>
            <a:normAutofit fontScale="25000" lnSpcReduction="20000"/>
          </a:bodyPr>
          <a:lstStyle/>
          <a:p>
            <a:r>
              <a:rPr lang="en-US" sz="5600" b="1" dirty="0"/>
              <a:t>Dr. Lara Wallace</a:t>
            </a:r>
            <a:r>
              <a:rPr lang="en-US" sz="5600" dirty="0"/>
              <a:t>, Facilitator</a:t>
            </a:r>
          </a:p>
          <a:p>
            <a:r>
              <a:rPr lang="en-US" sz="5600" dirty="0"/>
              <a:t>In collaboration with </a:t>
            </a:r>
            <a:r>
              <a:rPr lang="en-US" sz="5600" b="1" dirty="0"/>
              <a:t>NNMC Career Services</a:t>
            </a:r>
          </a:p>
          <a:p>
            <a:endParaRPr lang="en-US" dirty="0"/>
          </a:p>
          <a:p>
            <a:r>
              <a:rPr lang="en-US" sz="4400" dirty="0"/>
              <a:t>© English for Sustainability, LLC (2024)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FFBA414C-EEBB-02C2-4251-902B9519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02326"/>
            <a:ext cx="9994710" cy="24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76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E259EAA-3827-BEFD-3AE5-26669D20B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A6CDA-9CF7-9F6F-AD4C-DAC9D4F3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136" y="2283546"/>
            <a:ext cx="5594350" cy="1922929"/>
          </a:xfrm>
        </p:spPr>
        <p:txBody>
          <a:bodyPr anchor="ctr">
            <a:normAutofit/>
          </a:bodyPr>
          <a:lstStyle/>
          <a:p>
            <a:r>
              <a:rPr lang="en-US" sz="4100" dirty="0"/>
              <a:t>Reason 4:</a:t>
            </a:r>
            <a:br>
              <a:rPr lang="en-US" sz="4100" dirty="0"/>
            </a:br>
            <a:r>
              <a:rPr lang="en-US" sz="4100" dirty="0"/>
              <a:t>Create Your Professional Persona</a:t>
            </a:r>
          </a:p>
        </p:txBody>
      </p:sp>
      <p:pic>
        <p:nvPicPr>
          <p:cNvPr id="10" name="Content Placeholder 9" descr="A person holding a red clipboard&#10;&#10;Description automatically generated">
            <a:extLst>
              <a:ext uri="{FF2B5EF4-FFF2-40B4-BE49-F238E27FC236}">
                <a16:creationId xmlns:a16="http://schemas.microsoft.com/office/drawing/2014/main" id="{3319BA5E-21F6-BD4D-5F36-81C3EC56B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4895010" cy="6860163"/>
          </a:xfrm>
        </p:spPr>
      </p:pic>
      <p:pic>
        <p:nvPicPr>
          <p:cNvPr id="7" name="Content Placeholder 6" descr="A person standing next to a group of men&#10;&#10;Description automatically generated">
            <a:extLst>
              <a:ext uri="{FF2B5EF4-FFF2-40B4-BE49-F238E27FC236}">
                <a16:creationId xmlns:a16="http://schemas.microsoft.com/office/drawing/2014/main" id="{6D2A38F4-16B5-DC78-E5AE-23D783194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138" r="-4" b="36893"/>
          <a:stretch/>
        </p:blipFill>
        <p:spPr>
          <a:xfrm>
            <a:off x="7900311" y="4993529"/>
            <a:ext cx="4298580" cy="1868796"/>
          </a:xfrm>
          <a:custGeom>
            <a:avLst/>
            <a:gdLst/>
            <a:ahLst/>
            <a:cxnLst/>
            <a:rect l="l" t="t" r="r" b="b"/>
            <a:pathLst>
              <a:path w="4298580" h="1868796">
                <a:moveTo>
                  <a:pt x="3186439" y="1042"/>
                </a:moveTo>
                <a:cubicBezTo>
                  <a:pt x="3550314" y="12353"/>
                  <a:pt x="3909792" y="115702"/>
                  <a:pt x="4227332" y="306566"/>
                </a:cubicBezTo>
                <a:lnTo>
                  <a:pt x="4298580" y="355439"/>
                </a:lnTo>
                <a:lnTo>
                  <a:pt x="4298580" y="1868795"/>
                </a:lnTo>
                <a:lnTo>
                  <a:pt x="0" y="1868796"/>
                </a:lnTo>
                <a:lnTo>
                  <a:pt x="1839568" y="425338"/>
                </a:lnTo>
                <a:lnTo>
                  <a:pt x="1884127" y="392143"/>
                </a:lnTo>
                <a:cubicBezTo>
                  <a:pt x="2231978" y="146496"/>
                  <a:pt x="2630574" y="18387"/>
                  <a:pt x="3030333" y="1843"/>
                </a:cubicBezTo>
                <a:cubicBezTo>
                  <a:pt x="3082385" y="-311"/>
                  <a:pt x="3134457" y="-574"/>
                  <a:pt x="3186439" y="104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8824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00CB3E-22D8-C88A-E699-CC9736BC9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A6CDA-9CF7-9F6F-AD4C-DAC9D4F3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494070"/>
            <a:ext cx="5771363" cy="1257299"/>
          </a:xfrm>
        </p:spPr>
        <p:txBody>
          <a:bodyPr anchor="ctr">
            <a:normAutofit fontScale="90000"/>
          </a:bodyPr>
          <a:lstStyle/>
          <a:p>
            <a:r>
              <a:rPr lang="en-US" sz="4100" dirty="0"/>
              <a:t>Your Profile is Dynamic &amp; Forward-Looking!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9FE8C-EDA2-6ED3-CADD-AB25D8ADB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8" y="1939309"/>
            <a:ext cx="6150079" cy="412115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Post for what you WANT, not your current position.</a:t>
            </a:r>
          </a:p>
          <a:p>
            <a:pPr>
              <a:lnSpc>
                <a:spcPct val="110000"/>
              </a:lnSpc>
            </a:pPr>
            <a:r>
              <a:rPr lang="en-US" dirty="0"/>
              <a:t>Tailor it to the type of internship or job you are seeking.</a:t>
            </a:r>
          </a:p>
          <a:p>
            <a:pPr>
              <a:lnSpc>
                <a:spcPct val="110000"/>
              </a:lnSpc>
            </a:pPr>
            <a:r>
              <a:rPr lang="en-US" dirty="0"/>
              <a:t>Share your achievements </a:t>
            </a:r>
            <a:r>
              <a:rPr lang="en-US" sz="1600" dirty="0"/>
              <a:t>(don’t worry, you’re not bragging).</a:t>
            </a:r>
          </a:p>
          <a:p>
            <a:pPr>
              <a:lnSpc>
                <a:spcPct val="110000"/>
              </a:lnSpc>
            </a:pPr>
            <a:r>
              <a:rPr lang="en-US" dirty="0"/>
              <a:t>Let people get to know you on your terms (use the privacy features and settings).</a:t>
            </a:r>
          </a:p>
          <a:p>
            <a:pPr>
              <a:lnSpc>
                <a:spcPct val="110000"/>
              </a:lnSpc>
            </a:pPr>
            <a:r>
              <a:rPr lang="en-US" dirty="0"/>
              <a:t>Highlight your competence with your resume &amp; achievements.</a:t>
            </a:r>
          </a:p>
          <a:p>
            <a:pPr>
              <a:lnSpc>
                <a:spcPct val="110000"/>
              </a:lnSpc>
            </a:pPr>
            <a:r>
              <a:rPr lang="en-US" dirty="0"/>
              <a:t>Cultivate trust by engaging with people and posts, recommendations.</a:t>
            </a:r>
          </a:p>
          <a:p>
            <a:pPr>
              <a:lnSpc>
                <a:spcPct val="110000"/>
              </a:lnSpc>
            </a:pPr>
            <a:r>
              <a:rPr lang="en-US" dirty="0"/>
              <a:t>Write your own posts, repost items of interest.</a:t>
            </a:r>
          </a:p>
          <a:p>
            <a:pPr>
              <a:lnSpc>
                <a:spcPct val="110000"/>
              </a:lnSpc>
            </a:pPr>
            <a:r>
              <a:rPr lang="en-US" dirty="0"/>
              <a:t>Feature the most outstanding posts and achievements.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9C6579D-604A-4FE5-09D9-7A6F6AD0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959" y="2092164"/>
            <a:ext cx="3144042" cy="267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3371E-4099-CA9E-08D7-C2605CD5E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Profile</a:t>
            </a:r>
          </a:p>
        </p:txBody>
      </p:sp>
      <p:pic>
        <p:nvPicPr>
          <p:cNvPr id="7" name="Content Placeholder 6" descr="A screenshot of a web page&#10;&#10;Description automatically generated">
            <a:extLst>
              <a:ext uri="{FF2B5EF4-FFF2-40B4-BE49-F238E27FC236}">
                <a16:creationId xmlns:a16="http://schemas.microsoft.com/office/drawing/2014/main" id="{FB7931DF-C51F-49B2-6912-E8C060ABE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5032" y="891484"/>
            <a:ext cx="6891097" cy="528317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BC1B4-C311-E442-941D-8F94A6924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i="1" dirty="0"/>
              <a:t>Not pictured: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Featured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Activity (posts, comments)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Education, Honors &amp;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Licenses &amp; Certifications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Skills, 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Projects, Courses, Volunteering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8919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56AE1-670F-8529-2393-28CDF7BAA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LinkedIn Profile Creation Checklist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03D53-7739-9105-682E-37949878A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This handout to help you refine your profile.</a:t>
            </a:r>
          </a:p>
          <a:p>
            <a:r>
              <a:rPr lang="en-US" dirty="0">
                <a:hlinkClick r:id="rId3"/>
              </a:rPr>
              <a:t>Click here!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C3F54A-828C-E639-7742-4056A4B26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000" y="0"/>
            <a:ext cx="588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73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41ED-7E47-CE9D-677C-4BC00024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7286368" cy="2981274"/>
          </a:xfrm>
        </p:spPr>
        <p:txBody>
          <a:bodyPr>
            <a:normAutofit/>
          </a:bodyPr>
          <a:lstStyle/>
          <a:p>
            <a:r>
              <a:rPr lang="en-US" dirty="0"/>
              <a:t>Planning Your First Impression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B34DC27C-89E8-88CB-3FFC-9E61D443B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779" y="163212"/>
            <a:ext cx="1930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63577F-2949-C31E-B4B0-5E250230F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E4A51B-BAF6-3729-A2C0-89331F2FB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365" y="-318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40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880B1-88DB-390F-F3B9-251EA2DF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1143000"/>
            <a:ext cx="5029199" cy="10617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Decide who to interview!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411A9F4-203E-2D8B-4744-6B8F715A2A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3223629"/>
              </p:ext>
            </p:extLst>
          </p:nvPr>
        </p:nvGraphicFramePr>
        <p:xfrm>
          <a:off x="6964321" y="2051222"/>
          <a:ext cx="4649259" cy="404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385DD-75F8-ABBA-3B1F-E949E4C00096}"/>
              </a:ext>
            </a:extLst>
          </p:cNvPr>
          <p:cNvSpPr>
            <a:spLocks/>
          </p:cNvSpPr>
          <p:nvPr/>
        </p:nvSpPr>
        <p:spPr>
          <a:xfrm>
            <a:off x="2190116" y="3235195"/>
            <a:ext cx="4371322" cy="3102595"/>
          </a:xfrm>
          <a:prstGeom prst="rect">
            <a:avLst/>
          </a:prstGeom>
        </p:spPr>
        <p:txBody>
          <a:bodyPr/>
          <a:lstStyle/>
          <a:p>
            <a:pPr defTabSz="594360"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Applicant Qualities:</a:t>
            </a:r>
          </a:p>
          <a:p>
            <a:pPr marL="185738" indent="-185738" defTabSz="59436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Competent</a:t>
            </a:r>
          </a:p>
          <a:p>
            <a:pPr marL="185738" indent="-185738" defTabSz="59436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Approachable</a:t>
            </a:r>
          </a:p>
          <a:p>
            <a:pPr marL="185738" indent="-185738" defTabSz="59436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Trustworthy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1613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CA42-2013-4909-12A4-3BD87E0A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02" y="770626"/>
            <a:ext cx="3705225" cy="1286774"/>
          </a:xfrm>
        </p:spPr>
        <p:txBody>
          <a:bodyPr/>
          <a:lstStyle/>
          <a:p>
            <a:r>
              <a:rPr lang="en-US" dirty="0"/>
              <a:t>Our 18 Applicants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F54A76-9771-AF77-2154-045116CE9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191" y="233516"/>
            <a:ext cx="7539809" cy="639096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05F41-6E39-1330-530C-1E256FC70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2503" y="2057399"/>
            <a:ext cx="3705225" cy="4471219"/>
          </a:xfrm>
        </p:spPr>
        <p:txBody>
          <a:bodyPr/>
          <a:lstStyle/>
          <a:p>
            <a:r>
              <a:rPr lang="en-US" dirty="0"/>
              <a:t>WHO STOPS THE SCROLL?</a:t>
            </a:r>
          </a:p>
          <a:p>
            <a:r>
              <a:rPr lang="en-US" dirty="0"/>
              <a:t>Who will you consider interviewing?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i="1" dirty="0"/>
          </a:p>
          <a:p>
            <a:endParaRPr lang="en-US" sz="1200" i="1" dirty="0"/>
          </a:p>
          <a:p>
            <a:endParaRPr lang="en-US" sz="1200" i="1" dirty="0"/>
          </a:p>
          <a:p>
            <a:r>
              <a:rPr lang="en-US" sz="1200" i="1" dirty="0"/>
              <a:t>PS: Let’s be considerate. These are real people.</a:t>
            </a:r>
          </a:p>
        </p:txBody>
      </p:sp>
      <p:pic>
        <p:nvPicPr>
          <p:cNvPr id="8" name="Picture 7" descr="A person holding a cell phone&#10;&#10;Description automatically generated">
            <a:extLst>
              <a:ext uri="{FF2B5EF4-FFF2-40B4-BE49-F238E27FC236}">
                <a16:creationId xmlns:a16="http://schemas.microsoft.com/office/drawing/2014/main" id="{F6AA9CFA-BD22-46B4-DB3E-D2490391E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2502" y="2880851"/>
            <a:ext cx="3475704" cy="28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D1D2C7-A125-0B18-2396-84FF5B9D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your impression?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5E47AD-DBF5-D2D8-1F29-326010237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Competent?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Approachable?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Trustworthy?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Lacks competence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Difficult to approach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Untrustworthy</a:t>
            </a:r>
          </a:p>
        </p:txBody>
      </p:sp>
      <p:pic>
        <p:nvPicPr>
          <p:cNvPr id="14" name="Content Placeholder 13" descr="A screenshot of a social media profile&#10;&#10;Description automatically generated">
            <a:extLst>
              <a:ext uri="{FF2B5EF4-FFF2-40B4-BE49-F238E27FC236}">
                <a16:creationId xmlns:a16="http://schemas.microsoft.com/office/drawing/2014/main" id="{B9C7473E-FA79-A02D-6699-AD240406A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9587" y="127841"/>
            <a:ext cx="5751871" cy="6602318"/>
          </a:xfrm>
        </p:spPr>
      </p:pic>
    </p:spTree>
    <p:extLst>
      <p:ext uri="{BB962C8B-B14F-4D97-AF65-F5344CB8AC3E}">
        <p14:creationId xmlns:p14="http://schemas.microsoft.com/office/powerpoint/2010/main" val="357349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D1D2C7-A125-0B18-2396-84FF5B9D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your impression?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5E47AD-DBF5-D2D8-1F29-326010237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Competent?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Approachable?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Trustworthy?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Lacks competence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Difficult to approach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Untrustworthy</a:t>
            </a:r>
          </a:p>
        </p:txBody>
      </p:sp>
      <p:pic>
        <p:nvPicPr>
          <p:cNvPr id="10" name="Content Placeholder 9" descr="A screenshot of a profile&#10;&#10;Description automatically generated">
            <a:extLst>
              <a:ext uri="{FF2B5EF4-FFF2-40B4-BE49-F238E27FC236}">
                <a16:creationId xmlns:a16="http://schemas.microsoft.com/office/drawing/2014/main" id="{C1EB1A2E-CCD6-9444-740E-197D5F7A5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3743" y="222468"/>
            <a:ext cx="5793688" cy="6275411"/>
          </a:xfrm>
        </p:spPr>
      </p:pic>
    </p:spTree>
    <p:extLst>
      <p:ext uri="{BB962C8B-B14F-4D97-AF65-F5344CB8AC3E}">
        <p14:creationId xmlns:p14="http://schemas.microsoft.com/office/powerpoint/2010/main" val="342253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D1D2C7-A125-0B18-2396-84FF5B9D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your impression?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5E47AD-DBF5-D2D8-1F29-326010237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Competent?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Approachable?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Trustworthy?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Lacks competence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Difficult to approach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Untrustworthy</a:t>
            </a:r>
          </a:p>
        </p:txBody>
      </p:sp>
      <p:pic>
        <p:nvPicPr>
          <p:cNvPr id="10" name="Content Placeholder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6D3DDE8-5DD3-C9E0-C869-91007509D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6568" y="117077"/>
            <a:ext cx="5836532" cy="6623845"/>
          </a:xfrm>
        </p:spPr>
      </p:pic>
    </p:spTree>
    <p:extLst>
      <p:ext uri="{BB962C8B-B14F-4D97-AF65-F5344CB8AC3E}">
        <p14:creationId xmlns:p14="http://schemas.microsoft.com/office/powerpoint/2010/main" val="287455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DE57C0-6C94-CCB7-9DA8-8D3D1321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955748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Are you interested?</a:t>
            </a:r>
            <a:br>
              <a:rPr lang="en-US" dirty="0"/>
            </a:br>
            <a:r>
              <a:rPr lang="en-US" sz="4000" b="0" i="1" dirty="0"/>
              <a:t>Workshop Overview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051AB-9B3F-88CD-F340-EF8F66475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3201513"/>
            <a:ext cx="5397260" cy="3049514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4 Reasons Why Using LinkedIn Can Help Your Career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Planning The First Impression You Want to Make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How to Look for Internships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Checklist for Creating Your Profile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92FDDE1E-24E3-9CCC-B145-1EB57165D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860" y="175569"/>
            <a:ext cx="1930400" cy="1638300"/>
          </a:xfrm>
          <a:prstGeom prst="rect">
            <a:avLst/>
          </a:prstGeom>
        </p:spPr>
      </p:pic>
      <p:pic>
        <p:nvPicPr>
          <p:cNvPr id="9" name="Graphic 8" descr="Eagle outline">
            <a:extLst>
              <a:ext uri="{FF2B5EF4-FFF2-40B4-BE49-F238E27FC236}">
                <a16:creationId xmlns:a16="http://schemas.microsoft.com/office/drawing/2014/main" id="{18CFC0E4-0DA3-7B3B-FD7F-ACF32AB61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8082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37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6401" y="3378954"/>
            <a:ext cx="6394567" cy="3479046"/>
          </a:xfrm>
          <a:custGeom>
            <a:avLst/>
            <a:gdLst/>
            <a:ahLst/>
            <a:cxnLst/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A8B5D0-FF70-A013-5518-8E9A077F1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2336E8-0082-9D72-D2C4-4163EEBE1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-60000" flipH="1">
            <a:off x="3823340" y="2206019"/>
            <a:ext cx="8404540" cy="4724346"/>
          </a:xfrm>
          <a:custGeom>
            <a:avLst/>
            <a:gdLst>
              <a:gd name="connsiteX0" fmla="*/ 1276386 w 8404540"/>
              <a:gd name="connsiteY0" fmla="*/ 1707 h 4724346"/>
              <a:gd name="connsiteX1" fmla="*/ 46392 w 8404540"/>
              <a:gd name="connsiteY1" fmla="*/ 317762 h 4724346"/>
              <a:gd name="connsiteX2" fmla="*/ 0 w 8404540"/>
              <a:gd name="connsiteY2" fmla="*/ 342953 h 4724346"/>
              <a:gd name="connsiteX3" fmla="*/ 76477 w 8404540"/>
              <a:gd name="connsiteY3" fmla="*/ 4724346 h 4724346"/>
              <a:gd name="connsiteX4" fmla="*/ 8404540 w 8404540"/>
              <a:gd name="connsiteY4" fmla="*/ 4578979 h 4724346"/>
              <a:gd name="connsiteX5" fmla="*/ 3081575 w 8404540"/>
              <a:gd name="connsiteY5" fmla="*/ 550286 h 4724346"/>
              <a:gd name="connsiteX6" fmla="*/ 3019989 w 8404540"/>
              <a:gd name="connsiteY6" fmla="*/ 506058 h 4724346"/>
              <a:gd name="connsiteX7" fmla="*/ 1446842 w 8404540"/>
              <a:gd name="connsiteY7" fmla="*/ 840 h 4724346"/>
              <a:gd name="connsiteX8" fmla="*/ 1276386 w 8404540"/>
              <a:gd name="connsiteY8" fmla="*/ 1707 h 472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4540" h="4724346">
                <a:moveTo>
                  <a:pt x="1276386" y="1707"/>
                </a:moveTo>
                <a:cubicBezTo>
                  <a:pt x="850714" y="16212"/>
                  <a:pt x="429986" y="123046"/>
                  <a:pt x="46392" y="317762"/>
                </a:cubicBezTo>
                <a:lnTo>
                  <a:pt x="0" y="342953"/>
                </a:lnTo>
                <a:lnTo>
                  <a:pt x="76477" y="4724346"/>
                </a:lnTo>
                <a:lnTo>
                  <a:pt x="8404540" y="4578979"/>
                </a:lnTo>
                <a:lnTo>
                  <a:pt x="3081575" y="550286"/>
                </a:lnTo>
                <a:lnTo>
                  <a:pt x="3019989" y="506058"/>
                </a:lnTo>
                <a:cubicBezTo>
                  <a:pt x="2539541" y="179187"/>
                  <a:pt x="1992657" y="13891"/>
                  <a:pt x="1446842" y="840"/>
                </a:cubicBezTo>
                <a:cubicBezTo>
                  <a:pt x="1389987" y="-519"/>
                  <a:pt x="1333142" y="-227"/>
                  <a:pt x="1276386" y="1707"/>
                </a:cubicBezTo>
                <a:close/>
              </a:path>
            </a:pathLst>
          </a:custGeom>
          <a:gradFill>
            <a:gsLst>
              <a:gs pos="32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EBBFC1-2971-89FE-86AA-3A29D557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810491"/>
            <a:ext cx="6255894" cy="168402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/>
              <a:t>What left an impression on you?</a:t>
            </a:r>
          </a:p>
        </p:txBody>
      </p:sp>
    </p:spTree>
    <p:extLst>
      <p:ext uri="{BB962C8B-B14F-4D97-AF65-F5344CB8AC3E}">
        <p14:creationId xmlns:p14="http://schemas.microsoft.com/office/powerpoint/2010/main" val="932286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D00CB3E-22D8-C88A-E699-CC9736BC9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CCD18-C201-A085-0E74-E166D13EC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132367"/>
            <a:ext cx="8814620" cy="12572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/>
              <a:t>Consider the kind of impression </a:t>
            </a:r>
            <a:r>
              <a:rPr lang="en-US" sz="4000" i="1" dirty="0"/>
              <a:t>you</a:t>
            </a:r>
            <a:r>
              <a:rPr lang="en-US" sz="4000" dirty="0"/>
              <a:t> want to make with your profile.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625E526-838B-DBE7-6600-D159BFBCE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H="1">
            <a:off x="5827306" y="3434599"/>
            <a:ext cx="6407229" cy="3479258"/>
          </a:xfrm>
          <a:custGeom>
            <a:avLst/>
            <a:gdLst>
              <a:gd name="connsiteX0" fmla="*/ 53408 w 6407229"/>
              <a:gd name="connsiteY0" fmla="*/ 3479258 h 3479258"/>
              <a:gd name="connsiteX1" fmla="*/ 6407229 w 6407229"/>
              <a:gd name="connsiteY1" fmla="*/ 3368352 h 3479258"/>
              <a:gd name="connsiteX2" fmla="*/ 2513111 w 6407229"/>
              <a:gd name="connsiteY2" fmla="*/ 401274 h 3479258"/>
              <a:gd name="connsiteX3" fmla="*/ 2468202 w 6407229"/>
              <a:gd name="connsiteY3" fmla="*/ 369022 h 3479258"/>
              <a:gd name="connsiteX4" fmla="*/ 1321050 w 6407229"/>
              <a:gd name="connsiteY4" fmla="*/ 613 h 3479258"/>
              <a:gd name="connsiteX5" fmla="*/ 1196752 w 6407229"/>
              <a:gd name="connsiteY5" fmla="*/ 1245 h 3479258"/>
              <a:gd name="connsiteX6" fmla="*/ 56027 w 6407229"/>
              <a:gd name="connsiteY6" fmla="*/ 376720 h 3479258"/>
              <a:gd name="connsiteX7" fmla="*/ 0 w 6407229"/>
              <a:gd name="connsiteY7" fmla="*/ 419528 h 347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7229" h="3479258">
                <a:moveTo>
                  <a:pt x="53408" y="3479258"/>
                </a:moveTo>
                <a:lnTo>
                  <a:pt x="6407229" y="3368352"/>
                </a:lnTo>
                <a:lnTo>
                  <a:pt x="2513111" y="401274"/>
                </a:lnTo>
                <a:lnTo>
                  <a:pt x="2468202" y="369022"/>
                </a:lnTo>
                <a:cubicBezTo>
                  <a:pt x="2117855" y="130665"/>
                  <a:pt x="1719063" y="10130"/>
                  <a:pt x="1321050" y="613"/>
                </a:cubicBezTo>
                <a:cubicBezTo>
                  <a:pt x="1279590" y="-379"/>
                  <a:pt x="1238139" y="-165"/>
                  <a:pt x="1196752" y="1245"/>
                </a:cubicBezTo>
                <a:cubicBezTo>
                  <a:pt x="793227" y="14995"/>
                  <a:pt x="395796" y="142529"/>
                  <a:pt x="56027" y="376720"/>
                </a:cubicBezTo>
                <a:lnTo>
                  <a:pt x="0" y="419528"/>
                </a:lnTo>
                <a:close/>
              </a:path>
            </a:pathLst>
          </a:custGeom>
          <a:gradFill>
            <a:gsLst>
              <a:gs pos="32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A4146D-49D1-6DD3-92D5-396B1511C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2736850"/>
            <a:ext cx="5029200" cy="2978152"/>
          </a:xfrm>
        </p:spPr>
        <p:txBody>
          <a:bodyPr vert="horz" lIns="91440" tIns="45720" rIns="91440" bIns="45720" rtlCol="0">
            <a:normAutofit/>
          </a:bodyPr>
          <a:lstStyle/>
          <a:p>
            <a:pPr marL="0">
              <a:lnSpc>
                <a:spcPct val="110000"/>
              </a:lnSpc>
              <a:buNone/>
            </a:pPr>
            <a:r>
              <a:rPr lang="en-US" sz="1500" dirty="0"/>
              <a:t>_______________________________________________</a:t>
            </a:r>
          </a:p>
          <a:p>
            <a:pPr marL="0">
              <a:lnSpc>
                <a:spcPct val="110000"/>
              </a:lnSpc>
              <a:buNone/>
            </a:pPr>
            <a:r>
              <a:rPr lang="en-US" sz="1500" dirty="0"/>
              <a:t>_______________________________________________</a:t>
            </a:r>
          </a:p>
          <a:p>
            <a:pPr marL="0">
              <a:lnSpc>
                <a:spcPct val="110000"/>
              </a:lnSpc>
              <a:buNone/>
            </a:pPr>
            <a:r>
              <a:rPr lang="en-US" sz="1500" dirty="0"/>
              <a:t>_______________________________________________</a:t>
            </a:r>
          </a:p>
          <a:p>
            <a:pPr marL="0">
              <a:lnSpc>
                <a:spcPct val="110000"/>
              </a:lnSpc>
              <a:buNone/>
            </a:pPr>
            <a:r>
              <a:rPr lang="en-US" sz="1500" dirty="0"/>
              <a:t>_______________________________________________</a:t>
            </a:r>
          </a:p>
          <a:p>
            <a:pPr marL="0">
              <a:lnSpc>
                <a:spcPct val="110000"/>
              </a:lnSpc>
              <a:buNone/>
            </a:pPr>
            <a:r>
              <a:rPr lang="en-US" sz="1500" dirty="0"/>
              <a:t>_______________________________________________</a:t>
            </a:r>
          </a:p>
          <a:p>
            <a:pPr marL="0">
              <a:lnSpc>
                <a:spcPct val="110000"/>
              </a:lnSpc>
              <a:buNone/>
            </a:pPr>
            <a:r>
              <a:rPr lang="en-US" sz="1500" dirty="0"/>
              <a:t>_______________________________________________</a:t>
            </a:r>
          </a:p>
          <a:p>
            <a:pPr marL="0">
              <a:lnSpc>
                <a:spcPct val="110000"/>
              </a:lnSpc>
              <a:buNone/>
            </a:pPr>
            <a:r>
              <a:rPr lang="en-US" sz="1500" dirty="0"/>
              <a:t>_______________________________________________</a:t>
            </a:r>
          </a:p>
          <a:p>
            <a:pPr marL="0">
              <a:lnSpc>
                <a:spcPct val="110000"/>
              </a:lnSpc>
              <a:buNone/>
            </a:pPr>
            <a:r>
              <a:rPr lang="en-US" sz="1500" dirty="0"/>
              <a:t>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919062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41ED-7E47-CE9D-677C-4BC00024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8200768" cy="2981274"/>
          </a:xfrm>
        </p:spPr>
        <p:txBody>
          <a:bodyPr>
            <a:normAutofit/>
          </a:bodyPr>
          <a:lstStyle/>
          <a:p>
            <a:r>
              <a:rPr lang="en-US" dirty="0"/>
              <a:t>Looking for Internships on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D51D9A57-5BBB-EA36-89AD-D29EBF94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71" y="4151562"/>
            <a:ext cx="4094969" cy="9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57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9574D2-5231-B101-74E7-693BC6767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Searching for Internships</a:t>
            </a: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B4798526-0421-817A-4BED-F816FCDB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830" y="139025"/>
            <a:ext cx="1930400" cy="163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7F888-205B-DDC0-BDA0-B7994EA0A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1" y="3634087"/>
            <a:ext cx="7772400" cy="8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03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A590-6352-81CB-5C13-CCBDA6F1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93" y="931606"/>
            <a:ext cx="2236838" cy="4994787"/>
          </a:xfrm>
        </p:spPr>
        <p:txBody>
          <a:bodyPr anchor="ctr">
            <a:noAutofit/>
          </a:bodyPr>
          <a:lstStyle/>
          <a:p>
            <a:r>
              <a:rPr lang="en-US" sz="4200" dirty="0"/>
              <a:t>Use </a:t>
            </a:r>
            <a:br>
              <a:rPr lang="en-US" sz="4200" dirty="0"/>
            </a:br>
            <a:r>
              <a:rPr lang="en-US" sz="4200" dirty="0"/>
              <a:t>Search</a:t>
            </a:r>
            <a:br>
              <a:rPr lang="en-US" sz="4200" dirty="0"/>
            </a:br>
            <a:r>
              <a:rPr lang="en-US" sz="4200" dirty="0"/>
              <a:t>Filters: </a:t>
            </a:r>
            <a:br>
              <a:rPr lang="en-US" sz="4200" dirty="0"/>
            </a:br>
            <a:r>
              <a:rPr lang="en-US" sz="4200" dirty="0"/>
              <a:t>“Jobs”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61E0BE2-C044-4586-2B80-E00269914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031" y="149941"/>
            <a:ext cx="9790882" cy="65581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1BAC9FC-45D7-5CC5-3560-808000651D5E}"/>
                  </a:ext>
                </a:extLst>
              </p14:cNvPr>
              <p14:cNvContentPartPr/>
              <p14:nvPr/>
            </p14:nvContentPartPr>
            <p14:xfrm>
              <a:off x="2141241" y="-24310"/>
              <a:ext cx="5859720" cy="1345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1BAC9FC-45D7-5CC5-3560-808000651D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2601" y="-33310"/>
                <a:ext cx="5877360" cy="136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EADBABF-B818-CCC0-923C-9B22ED6A55E4}"/>
                  </a:ext>
                </a:extLst>
              </p14:cNvPr>
              <p14:cNvContentPartPr/>
              <p14:nvPr/>
            </p14:nvContentPartPr>
            <p14:xfrm>
              <a:off x="7179441" y="3710330"/>
              <a:ext cx="3818160" cy="687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EADBABF-B818-CCC0-923C-9B22ED6A55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70441" y="3701330"/>
                <a:ext cx="3835800" cy="70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434BE69A-F9A8-D340-31DF-68441A5354C1}"/>
              </a:ext>
            </a:extLst>
          </p:cNvPr>
          <p:cNvGrpSpPr/>
          <p:nvPr/>
        </p:nvGrpSpPr>
        <p:grpSpPr>
          <a:xfrm>
            <a:off x="1150161" y="280970"/>
            <a:ext cx="501480" cy="232200"/>
            <a:chOff x="1150161" y="280970"/>
            <a:chExt cx="501480" cy="23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33D801D-B433-FA42-E6BC-6CA3ACB905E6}"/>
                    </a:ext>
                  </a:extLst>
                </p14:cNvPr>
                <p14:cNvContentPartPr/>
                <p14:nvPr/>
              </p14:nvContentPartPr>
              <p14:xfrm>
                <a:off x="1150161" y="280970"/>
                <a:ext cx="146520" cy="104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33D801D-B433-FA42-E6BC-6CA3ACB905E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41521" y="272330"/>
                  <a:ext cx="1641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B8E3197-368B-66DC-ACCC-E217FEAD5D64}"/>
                    </a:ext>
                  </a:extLst>
                </p14:cNvPr>
                <p14:cNvContentPartPr/>
                <p14:nvPr/>
              </p14:nvContentPartPr>
              <p14:xfrm>
                <a:off x="1335201" y="301850"/>
                <a:ext cx="141840" cy="24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B8E3197-368B-66DC-ACCC-E217FEAD5D6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26561" y="293210"/>
                  <a:ext cx="1594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0EC3829-8379-36C1-81CE-B174DA5B34B9}"/>
                    </a:ext>
                  </a:extLst>
                </p14:cNvPr>
                <p14:cNvContentPartPr/>
                <p14:nvPr/>
              </p14:nvContentPartPr>
              <p14:xfrm>
                <a:off x="1294161" y="331730"/>
                <a:ext cx="117360" cy="181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0EC3829-8379-36C1-81CE-B174DA5B34B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85521" y="323090"/>
                  <a:ext cx="1350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2288323-F64E-17C5-F235-881F5B8D122D}"/>
                    </a:ext>
                  </a:extLst>
                </p14:cNvPr>
                <p14:cNvContentPartPr/>
                <p14:nvPr/>
              </p14:nvContentPartPr>
              <p14:xfrm>
                <a:off x="1522041" y="359450"/>
                <a:ext cx="129600" cy="102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2288323-F64E-17C5-F235-881F5B8D122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13401" y="350810"/>
                  <a:ext cx="1472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301DE6A-B271-E140-36D5-A76E1B916572}"/>
                    </a:ext>
                  </a:extLst>
                </p14:cNvPr>
                <p14:cNvContentPartPr/>
                <p14:nvPr/>
              </p14:nvContentPartPr>
              <p14:xfrm>
                <a:off x="1237281" y="324530"/>
                <a:ext cx="56520" cy="54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301DE6A-B271-E140-36D5-A76E1B9165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28281" y="315890"/>
                  <a:ext cx="7416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E9A564D-7400-DCB7-054E-A21D2DBEB52E}"/>
                  </a:ext>
                </a:extLst>
              </p14:cNvPr>
              <p14:cNvContentPartPr/>
              <p14:nvPr/>
            </p14:nvContentPartPr>
            <p14:xfrm>
              <a:off x="1590441" y="407690"/>
              <a:ext cx="49320" cy="48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E9A564D-7400-DCB7-054E-A21D2DBEB5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81441" y="398690"/>
                <a:ext cx="669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FB09707-A4E0-5385-AB4C-362F008BB345}"/>
                  </a:ext>
                </a:extLst>
              </p14:cNvPr>
              <p14:cNvContentPartPr/>
              <p14:nvPr/>
            </p14:nvContentPartPr>
            <p14:xfrm>
              <a:off x="11194881" y="3706730"/>
              <a:ext cx="593280" cy="545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FB09707-A4E0-5385-AB4C-362F008BB34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185881" y="3698090"/>
                <a:ext cx="610920" cy="56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1729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194D-A61F-549E-E7CC-6E224BB8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9709355" cy="953669"/>
          </a:xfrm>
        </p:spPr>
        <p:txBody>
          <a:bodyPr>
            <a:normAutofit fontScale="90000"/>
          </a:bodyPr>
          <a:lstStyle/>
          <a:p>
            <a:r>
              <a:rPr lang="en-US" dirty="0"/>
              <a:t>Use “Save Job” to Keep Track of What Interests You</a:t>
            </a:r>
          </a:p>
        </p:txBody>
      </p:sp>
      <p:pic>
        <p:nvPicPr>
          <p:cNvPr id="5" name="Content Placeholder 4" descr="A screenshot of a web search&#10;&#10;Description automatically generated">
            <a:extLst>
              <a:ext uri="{FF2B5EF4-FFF2-40B4-BE49-F238E27FC236}">
                <a16:creationId xmlns:a16="http://schemas.microsoft.com/office/drawing/2014/main" id="{85BA7650-2430-5F7E-F864-9E50627A6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890510"/>
            <a:ext cx="8467969" cy="4702800"/>
          </a:xfrm>
        </p:spPr>
      </p:pic>
    </p:spTree>
    <p:extLst>
      <p:ext uri="{BB962C8B-B14F-4D97-AF65-F5344CB8AC3E}">
        <p14:creationId xmlns:p14="http://schemas.microsoft.com/office/powerpoint/2010/main" val="3519969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9574D2-5231-B101-74E7-693BC6767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4200" dirty="0"/>
              <a:t>Networking for Internships</a:t>
            </a:r>
          </a:p>
        </p:txBody>
      </p:sp>
      <p:pic>
        <p:nvPicPr>
          <p:cNvPr id="3" name="Graphic 2" descr="Connections with solid fill">
            <a:extLst>
              <a:ext uri="{FF2B5EF4-FFF2-40B4-BE49-F238E27FC236}">
                <a16:creationId xmlns:a16="http://schemas.microsoft.com/office/drawing/2014/main" id="{7B1FC330-25EB-003D-C6FB-BD9D4B531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01" y="3323764"/>
            <a:ext cx="3300919" cy="3300919"/>
          </a:xfrm>
          <a:prstGeom prst="rect">
            <a:avLst/>
          </a:prstGeo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AF8086C1-8C77-07F4-C1E9-D80A6D1CD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830" y="100114"/>
            <a:ext cx="1930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52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300B1B-B85E-D514-C6B4-30126EBBC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248155-68EB-D74C-5577-DA97D48E3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58916" y="-105868"/>
            <a:ext cx="12309832" cy="7069736"/>
          </a:xfrm>
          <a:custGeom>
            <a:avLst/>
            <a:gdLst>
              <a:gd name="connsiteX0" fmla="*/ 119689 w 12309832"/>
              <a:gd name="connsiteY0" fmla="*/ 7069736 h 7069736"/>
              <a:gd name="connsiteX1" fmla="*/ 12309832 w 12309832"/>
              <a:gd name="connsiteY1" fmla="*/ 6856956 h 7069736"/>
              <a:gd name="connsiteX2" fmla="*/ 12190143 w 12309832"/>
              <a:gd name="connsiteY2" fmla="*/ 0 h 7069736"/>
              <a:gd name="connsiteX3" fmla="*/ 0 w 12309832"/>
              <a:gd name="connsiteY3" fmla="*/ 212780 h 70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09832" h="7069736">
                <a:moveTo>
                  <a:pt x="119689" y="7069736"/>
                </a:moveTo>
                <a:lnTo>
                  <a:pt x="12309832" y="6856956"/>
                </a:lnTo>
                <a:lnTo>
                  <a:pt x="12190143" y="0"/>
                </a:lnTo>
                <a:lnTo>
                  <a:pt x="0" y="212780"/>
                </a:lnTo>
                <a:close/>
              </a:path>
            </a:pathLst>
          </a:custGeom>
          <a:gradFill>
            <a:gsLst>
              <a:gs pos="32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30E628A-07F0-331A-DE0B-CCD7FB90A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571" y="734156"/>
            <a:ext cx="10617872" cy="538161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F17F3-9053-74EA-1DD2-096F02DF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918" y="2061769"/>
            <a:ext cx="3627540" cy="2737375"/>
          </a:xfrm>
        </p:spPr>
        <p:txBody>
          <a:bodyPr anchor="t">
            <a:normAutofit/>
          </a:bodyPr>
          <a:lstStyle/>
          <a:p>
            <a:r>
              <a:rPr lang="en-US" sz="4000" dirty="0"/>
              <a:t>Who’s in Your </a:t>
            </a:r>
            <a:r>
              <a:rPr lang="en-US" sz="4600" dirty="0"/>
              <a:t>Community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AFA71D-7717-04FA-508D-A1DD7564A2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819447"/>
              </p:ext>
            </p:extLst>
          </p:nvPr>
        </p:nvGraphicFramePr>
        <p:xfrm>
          <a:off x="4677295" y="1389163"/>
          <a:ext cx="6109130" cy="408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4767CF80-A62B-ADE2-079C-8D75DF910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918" y="3979994"/>
            <a:ext cx="1930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27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7A56096-DC04-EC1A-2AA7-1D700DBCC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A7B1D-FD44-0832-8C68-E2FACED9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30" y="3840677"/>
            <a:ext cx="4271933" cy="2821191"/>
          </a:xfrm>
        </p:spPr>
        <p:txBody>
          <a:bodyPr anchor="ctr">
            <a:normAutofit/>
          </a:bodyPr>
          <a:lstStyle/>
          <a:p>
            <a:r>
              <a:rPr lang="en-US" sz="3600" dirty="0"/>
              <a:t>People You Know: </a:t>
            </a:r>
            <a:br>
              <a:rPr lang="en-US" dirty="0"/>
            </a:br>
            <a:r>
              <a:rPr lang="en-US" b="0" i="1" dirty="0"/>
              <a:t>Your 1</a:t>
            </a:r>
            <a:r>
              <a:rPr lang="en-US" b="0" i="1" baseline="30000" dirty="0"/>
              <a:t>st</a:t>
            </a:r>
            <a:r>
              <a:rPr lang="en-US" b="0" i="1" dirty="0"/>
              <a:t> degree connections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49CD0DE3-85FC-7932-CD07-BE37B6754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10" y="1709491"/>
            <a:ext cx="5136370" cy="1284092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35001BA9-EF70-CE84-97FF-574FD45A3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121" y="1662024"/>
            <a:ext cx="4891782" cy="12840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CEAF1-1779-BD6F-424A-25646C42F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9121" y="2517057"/>
            <a:ext cx="4891782" cy="3475977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Read shared </a:t>
            </a:r>
            <a:r>
              <a:rPr lang="en-US" b="1" dirty="0"/>
              <a:t>information &amp; opportunities</a:t>
            </a:r>
          </a:p>
          <a:p>
            <a:pPr>
              <a:lnSpc>
                <a:spcPct val="110000"/>
              </a:lnSpc>
            </a:pPr>
            <a:r>
              <a:rPr lang="en-US" dirty="0"/>
              <a:t>Gain access to their </a:t>
            </a:r>
            <a:r>
              <a:rPr lang="en-US" b="1" dirty="0"/>
              <a:t>network</a:t>
            </a:r>
            <a:r>
              <a:rPr lang="en-US" dirty="0"/>
              <a:t> (their connections are your 2</a:t>
            </a:r>
            <a:r>
              <a:rPr lang="en-US" baseline="30000" dirty="0"/>
              <a:t>nd</a:t>
            </a:r>
            <a:r>
              <a:rPr lang="en-US" dirty="0"/>
              <a:t> degree connections = easier to meet!)</a:t>
            </a:r>
          </a:p>
          <a:p>
            <a:pPr>
              <a:lnSpc>
                <a:spcPct val="110000"/>
              </a:lnSpc>
            </a:pPr>
            <a:r>
              <a:rPr lang="en-US" dirty="0"/>
              <a:t>Ask for </a:t>
            </a:r>
            <a:r>
              <a:rPr lang="en-US" b="1" dirty="0"/>
              <a:t>endorsements</a:t>
            </a:r>
            <a:r>
              <a:rPr lang="en-US" dirty="0"/>
              <a:t> of your skills</a:t>
            </a:r>
          </a:p>
          <a:p>
            <a:pPr>
              <a:lnSpc>
                <a:spcPct val="110000"/>
              </a:lnSpc>
            </a:pPr>
            <a:r>
              <a:rPr lang="en-US" dirty="0"/>
              <a:t>Request </a:t>
            </a:r>
            <a:r>
              <a:rPr lang="en-US" b="1" dirty="0"/>
              <a:t>recommendations</a:t>
            </a:r>
          </a:p>
        </p:txBody>
      </p:sp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01DF31E-B9AC-EBCF-2682-3D3D179B6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171" y="81974"/>
            <a:ext cx="4675659" cy="1580050"/>
          </a:xfrm>
          <a:prstGeom prst="rect">
            <a:avLst/>
          </a:prstGeom>
        </p:spPr>
      </p:pic>
      <p:pic>
        <p:nvPicPr>
          <p:cNvPr id="6" name="Picture 5" descr="A screen shot of a website&#10;&#10;Description automatically generated">
            <a:extLst>
              <a:ext uri="{FF2B5EF4-FFF2-40B4-BE49-F238E27FC236}">
                <a16:creationId xmlns:a16="http://schemas.microsoft.com/office/drawing/2014/main" id="{6F8E18AF-3D1F-B59A-EB32-81F275725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766" y="3114280"/>
            <a:ext cx="2888950" cy="11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7B1D-FD44-0832-8C68-E2FACED9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69460"/>
            <a:ext cx="8886884" cy="95366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700" dirty="0"/>
              <a:t>Groups:</a:t>
            </a:r>
            <a:br>
              <a:rPr lang="en-US" dirty="0"/>
            </a:br>
            <a:r>
              <a:rPr lang="en-US" b="0" i="1" dirty="0"/>
              <a:t>These are doors to your professional community.</a:t>
            </a:r>
            <a:br>
              <a:rPr lang="en-US" b="0" i="1" dirty="0"/>
            </a:br>
            <a:r>
              <a:rPr lang="en-US" b="0" dirty="0"/>
              <a:t>2</a:t>
            </a:r>
            <a:r>
              <a:rPr lang="en-US" b="0" baseline="30000" dirty="0"/>
              <a:t>nd</a:t>
            </a:r>
            <a:r>
              <a:rPr lang="en-US" b="0" dirty="0"/>
              <a:t> and 3</a:t>
            </a:r>
            <a:r>
              <a:rPr lang="en-US" b="0" baseline="30000" dirty="0"/>
              <a:t>rd </a:t>
            </a:r>
            <a:r>
              <a:rPr lang="en-US" b="0" dirty="0"/>
              <a:t>degree connections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2320A3B-42AC-4C94-E4BC-9060BE55D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2039" y="2518116"/>
            <a:ext cx="9629832" cy="3452204"/>
          </a:xfrm>
          <a:ln>
            <a:solidFill>
              <a:schemeClr val="accent1"/>
            </a:solidFill>
          </a:ln>
        </p:spPr>
      </p:pic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E97CD6D8-5518-141A-CFA6-406AA3886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967" y="88195"/>
            <a:ext cx="1346974" cy="114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6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2AA3712-C5CA-A663-E80E-253CE0930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1948D7-558E-6A2C-9D7D-360C84550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42999"/>
            <a:ext cx="4173416" cy="1257299"/>
          </a:xfrm>
        </p:spPr>
        <p:txBody>
          <a:bodyPr anchor="ctr">
            <a:noAutofit/>
          </a:bodyPr>
          <a:lstStyle/>
          <a:p>
            <a:r>
              <a:rPr lang="en-US" sz="3600" dirty="0"/>
              <a:t>Landing an internship is easier when people know you.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2CB7DF8-E01B-2711-396A-1BBE27250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968627"/>
            <a:ext cx="4173415" cy="2978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/>
              <a:t> Agree?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 Disagree?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 It depends?</a:t>
            </a:r>
          </a:p>
        </p:txBody>
      </p:sp>
      <p:pic>
        <p:nvPicPr>
          <p:cNvPr id="5" name="Content Placeholder 4" descr="A map of a road&#10;&#10;Description automatically generated">
            <a:extLst>
              <a:ext uri="{FF2B5EF4-FFF2-40B4-BE49-F238E27FC236}">
                <a16:creationId xmlns:a16="http://schemas.microsoft.com/office/drawing/2014/main" id="{0268753B-29D7-334B-9882-BA7335D1E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35440"/>
            <a:ext cx="4953000" cy="4953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1854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300B1B-B85E-D514-C6B4-30126EBBC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248155-68EB-D74C-5577-DA97D48E3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58916" y="-105868"/>
            <a:ext cx="12309832" cy="7069736"/>
          </a:xfrm>
          <a:custGeom>
            <a:avLst/>
            <a:gdLst>
              <a:gd name="connsiteX0" fmla="*/ 119689 w 12309832"/>
              <a:gd name="connsiteY0" fmla="*/ 7069736 h 7069736"/>
              <a:gd name="connsiteX1" fmla="*/ 12309832 w 12309832"/>
              <a:gd name="connsiteY1" fmla="*/ 6856956 h 7069736"/>
              <a:gd name="connsiteX2" fmla="*/ 12190143 w 12309832"/>
              <a:gd name="connsiteY2" fmla="*/ 0 h 7069736"/>
              <a:gd name="connsiteX3" fmla="*/ 0 w 12309832"/>
              <a:gd name="connsiteY3" fmla="*/ 212780 h 70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09832" h="7069736">
                <a:moveTo>
                  <a:pt x="119689" y="7069736"/>
                </a:moveTo>
                <a:lnTo>
                  <a:pt x="12309832" y="6856956"/>
                </a:lnTo>
                <a:lnTo>
                  <a:pt x="12190143" y="0"/>
                </a:lnTo>
                <a:lnTo>
                  <a:pt x="0" y="212780"/>
                </a:lnTo>
                <a:close/>
              </a:path>
            </a:pathLst>
          </a:custGeom>
          <a:gradFill>
            <a:gsLst>
              <a:gs pos="32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30E628A-07F0-331A-DE0B-CCD7FB90A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571" y="734156"/>
            <a:ext cx="10617872" cy="538161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34766-8451-5EDC-B9DC-E92479CE2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918" y="2061769"/>
            <a:ext cx="3019575" cy="273737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4 Groups You </a:t>
            </a:r>
            <a:br>
              <a:rPr lang="en-US" sz="3600" dirty="0"/>
            </a:br>
            <a:r>
              <a:rPr lang="en-US" sz="3600" dirty="0"/>
              <a:t>Should </a:t>
            </a:r>
            <a:br>
              <a:rPr lang="en-US" sz="3600" dirty="0"/>
            </a:br>
            <a:r>
              <a:rPr lang="en-US" sz="3600" dirty="0"/>
              <a:t>Join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9FB080-6123-DD51-DC96-1151942BBD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390247"/>
              </p:ext>
            </p:extLst>
          </p:nvPr>
        </p:nvGraphicFramePr>
        <p:xfrm>
          <a:off x="3982065" y="742234"/>
          <a:ext cx="7417364" cy="5373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0939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7CFC-8D16-9F6E-287A-FD9974C0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What You’ll Find in Groups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3BF4CD-C6B1-09A2-9045-A026FC9C14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0010019"/>
              </p:ext>
            </p:extLst>
          </p:nvPr>
        </p:nvGraphicFramePr>
        <p:xfrm>
          <a:off x="1069848" y="2139696"/>
          <a:ext cx="8883836" cy="3677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3876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B3D6-EAE2-3C02-EF0B-C3BA47BF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 Reasons to Follow Content Creators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6970C8-A24B-EC14-82E0-39E6CE93F3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8068956"/>
              </p:ext>
            </p:extLst>
          </p:nvPr>
        </p:nvGraphicFramePr>
        <p:xfrm>
          <a:off x="1069848" y="2139696"/>
          <a:ext cx="10286410" cy="471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9667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41ED-7E47-CE9D-677C-4BC00024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7286368" cy="2981274"/>
          </a:xfrm>
        </p:spPr>
        <p:txBody>
          <a:bodyPr anchor="ctr">
            <a:normAutofit/>
          </a:bodyPr>
          <a:lstStyle/>
          <a:p>
            <a:r>
              <a:rPr lang="en-US" dirty="0"/>
              <a:t>Checklist for Creating</a:t>
            </a:r>
            <a:br>
              <a:rPr lang="en-US" dirty="0"/>
            </a:br>
            <a:r>
              <a:rPr lang="en-US" dirty="0"/>
              <a:t>Your Profile on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D51D9A57-5BBB-EA36-89AD-D29EBF94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71" y="4151562"/>
            <a:ext cx="4094969" cy="9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58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C3F54A-828C-E639-7742-4056A4B26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37" y="221083"/>
            <a:ext cx="5506501" cy="6415832"/>
          </a:xfrm>
          <a:prstGeom prst="rect">
            <a:avLst/>
          </a:prstGeom>
        </p:spPr>
      </p:pic>
      <p:pic>
        <p:nvPicPr>
          <p:cNvPr id="10" name="Picture 9" descr="A paper with text on it&#10;&#10;Description automatically generated">
            <a:extLst>
              <a:ext uri="{FF2B5EF4-FFF2-40B4-BE49-F238E27FC236}">
                <a16:creationId xmlns:a16="http://schemas.microsoft.com/office/drawing/2014/main" id="{3706FC22-872D-600D-09FA-92E91AB0E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964" y="271070"/>
            <a:ext cx="5418638" cy="631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85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E23A10-79F8-DE88-CB1B-990B63F8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541" y="995516"/>
            <a:ext cx="5594350" cy="17780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lnSpc>
                <a:spcPct val="100000"/>
              </a:lnSpc>
            </a:pPr>
            <a:r>
              <a:rPr lang="en-US" sz="4800" dirty="0"/>
              <a:t>Are you ready to boost your career on LinkedIn?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591374-9FB5-E36A-4FCB-EBA7A46DA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0941" y="5862484"/>
            <a:ext cx="5594350" cy="865519"/>
          </a:xfr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i="1" dirty="0"/>
              <a:t>Best wishes and feel free to connect with me.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Lara Wallace, PhD</a:t>
            </a:r>
            <a:r>
              <a:rPr lang="en-US" dirty="0"/>
              <a:t> &amp; </a:t>
            </a:r>
            <a:r>
              <a:rPr lang="en-US" dirty="0">
                <a:highlight>
                  <a:srgbClr val="FFFF00"/>
                </a:highlight>
              </a:rPr>
              <a:t>lara@english4sustainability.com</a:t>
            </a:r>
          </a:p>
        </p:txBody>
      </p:sp>
      <p:pic>
        <p:nvPicPr>
          <p:cNvPr id="14" name="Content Placeholder 13" descr="A person smiling at camera&#10;&#10;Description automatically generated">
            <a:extLst>
              <a:ext uri="{FF2B5EF4-FFF2-40B4-BE49-F238E27FC236}">
                <a16:creationId xmlns:a16="http://schemas.microsoft.com/office/drawing/2014/main" id="{36F0CCA5-CEAC-12BF-AAF5-D0D3FB0A0B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9472" r="3" b="40475"/>
          <a:stretch/>
        </p:blipFill>
        <p:spPr>
          <a:xfrm>
            <a:off x="3970" y="-17766"/>
            <a:ext cx="6394567" cy="3479045"/>
          </a:xfrm>
          <a:custGeom>
            <a:avLst/>
            <a:gdLst/>
            <a:ahLst/>
            <a:cxnLst/>
            <a:rect l="l" t="t" r="r" b="b"/>
            <a:pathLst>
              <a:path w="6394567" h="3479045">
                <a:moveTo>
                  <a:pt x="0" y="0"/>
                </a:moveTo>
                <a:lnTo>
                  <a:pt x="6394567" y="0"/>
                </a:lnTo>
                <a:lnTo>
                  <a:pt x="2477593" y="3073542"/>
                </a:lnTo>
                <a:lnTo>
                  <a:pt x="2435111" y="3105189"/>
                </a:lnTo>
                <a:cubicBezTo>
                  <a:pt x="2103481" y="3339382"/>
                  <a:pt x="1723470" y="3461518"/>
                  <a:pt x="1342352" y="3477290"/>
                </a:cubicBezTo>
                <a:cubicBezTo>
                  <a:pt x="1302651" y="3478932"/>
                  <a:pt x="1262940" y="3479421"/>
                  <a:pt x="1223270" y="3478762"/>
                </a:cubicBezTo>
                <a:cubicBezTo>
                  <a:pt x="786893" y="3471515"/>
                  <a:pt x="355525" y="3325396"/>
                  <a:pt x="277" y="3048974"/>
                </a:cubicBezTo>
                <a:lnTo>
                  <a:pt x="0" y="3048730"/>
                </a:lnTo>
                <a:close/>
              </a:path>
            </a:pathLst>
          </a:custGeom>
        </p:spPr>
      </p:pic>
      <p:pic>
        <p:nvPicPr>
          <p:cNvPr id="5" name="Picture 4" descr="A logo of a globe and a star&#10;&#10;Description automatically generated">
            <a:extLst>
              <a:ext uri="{FF2B5EF4-FFF2-40B4-BE49-F238E27FC236}">
                <a16:creationId xmlns:a16="http://schemas.microsoft.com/office/drawing/2014/main" id="{DDF422DB-3A43-8913-375F-B5A0EFE51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74" y="4264550"/>
            <a:ext cx="2355676" cy="2463453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3624D611-A535-5284-A1F8-DF8116F7C928}"/>
              </a:ext>
            </a:extLst>
          </p:cNvPr>
          <p:cNvSpPr txBox="1">
            <a:spLocks/>
          </p:cNvSpPr>
          <p:nvPr/>
        </p:nvSpPr>
        <p:spPr>
          <a:xfrm>
            <a:off x="5730941" y="3113020"/>
            <a:ext cx="5594350" cy="2824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4 Reasons Why Using LinkedIn Can Help Your Career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Planning The First Impression You Want to Make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How to Look for Internships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Checklist for Creating Your Profile</a:t>
            </a:r>
          </a:p>
        </p:txBody>
      </p:sp>
    </p:spTree>
    <p:extLst>
      <p:ext uri="{BB962C8B-B14F-4D97-AF65-F5344CB8AC3E}">
        <p14:creationId xmlns:p14="http://schemas.microsoft.com/office/powerpoint/2010/main" val="3394461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41ED-7E47-CE9D-677C-4BC00024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75" y="415092"/>
            <a:ext cx="7286368" cy="298127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800" dirty="0"/>
              <a:t>Next Step:</a:t>
            </a:r>
            <a:br>
              <a:rPr lang="en-US" dirty="0"/>
            </a:br>
            <a:r>
              <a:rPr lang="en-US" dirty="0"/>
              <a:t>Visit the Career Center to get started!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99FC10-CB42-FE9C-74B6-7BAFE2582218}"/>
              </a:ext>
            </a:extLst>
          </p:cNvPr>
          <p:cNvSpPr txBox="1"/>
          <p:nvPr/>
        </p:nvSpPr>
        <p:spPr>
          <a:xfrm>
            <a:off x="1066800" y="4691012"/>
            <a:ext cx="5386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</a:t>
            </a:r>
            <a:r>
              <a:rPr lang="en-US" b="1" dirty="0"/>
              <a:t>AD 283A </a:t>
            </a:r>
          </a:p>
          <a:p>
            <a:r>
              <a:rPr lang="en-US" dirty="0"/>
              <a:t>Email </a:t>
            </a:r>
            <a:r>
              <a:rPr lang="en-US" b="1" dirty="0" err="1"/>
              <a:t>studentjobs@nnmc.edu</a:t>
            </a:r>
            <a:endParaRPr lang="en-US" b="1" dirty="0"/>
          </a:p>
          <a:p>
            <a:r>
              <a:rPr lang="en-US" dirty="0"/>
              <a:t>Sara McCormick: 505-747-2120</a:t>
            </a:r>
          </a:p>
        </p:txBody>
      </p:sp>
      <p:pic>
        <p:nvPicPr>
          <p:cNvPr id="5" name="Picture 4" descr="A building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8DAF313E-D213-CDE2-2060-89744C38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566" y="3240157"/>
            <a:ext cx="6460434" cy="361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519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805AE5-9848-D676-F0FD-948848D3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Certificate: Deadline is April 12</a:t>
            </a:r>
            <a:r>
              <a:rPr lang="en-US" baseline="30000" dirty="0"/>
              <a:t>th</a:t>
            </a:r>
            <a:r>
              <a:rPr lang="en-US" dirty="0"/>
              <a:t>: Create &amp; Connect!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D4FBFE-9E37-2214-386C-788864E9F3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Create your profile</a:t>
            </a:r>
          </a:p>
          <a:p>
            <a:pPr lvl="1"/>
            <a:r>
              <a:rPr lang="en-US" dirty="0"/>
              <a:t>Photo</a:t>
            </a:r>
          </a:p>
          <a:p>
            <a:pPr lvl="1"/>
            <a:r>
              <a:rPr lang="en-US" dirty="0"/>
              <a:t>(Banner)</a:t>
            </a:r>
          </a:p>
          <a:p>
            <a:pPr lvl="1"/>
            <a:r>
              <a:rPr lang="en-US" dirty="0"/>
              <a:t>Headline</a:t>
            </a:r>
          </a:p>
          <a:p>
            <a:pPr lvl="1"/>
            <a:r>
              <a:rPr lang="en-US" dirty="0"/>
              <a:t>About</a:t>
            </a:r>
          </a:p>
          <a:p>
            <a:pPr lvl="1"/>
            <a:r>
              <a:rPr lang="en-US" dirty="0"/>
              <a:t>Expected Graduation Date</a:t>
            </a:r>
          </a:p>
          <a:p>
            <a:r>
              <a:rPr lang="en-US" dirty="0"/>
              <a:t>Connect with </a:t>
            </a:r>
            <a:r>
              <a:rPr lang="en-US" dirty="0">
                <a:hlinkClick r:id="rId3"/>
              </a:rPr>
              <a:t>Sara McCormick </a:t>
            </a:r>
            <a:r>
              <a:rPr lang="en-US" dirty="0"/>
              <a:t>of NMMC Career Services</a:t>
            </a:r>
          </a:p>
        </p:txBody>
      </p:sp>
      <p:pic>
        <p:nvPicPr>
          <p:cNvPr id="8" name="Content Placeholder 7" descr="A certificate of completion with colorful squares&#10;&#10;Description automatically generated">
            <a:extLst>
              <a:ext uri="{FF2B5EF4-FFF2-40B4-BE49-F238E27FC236}">
                <a16:creationId xmlns:a16="http://schemas.microsoft.com/office/drawing/2014/main" id="{478870A3-8301-6B7C-384E-EBFD7BDA21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50000" y="2140172"/>
            <a:ext cx="4808538" cy="3714306"/>
          </a:xfrm>
        </p:spPr>
      </p:pic>
    </p:spTree>
    <p:extLst>
      <p:ext uri="{BB962C8B-B14F-4D97-AF65-F5344CB8AC3E}">
        <p14:creationId xmlns:p14="http://schemas.microsoft.com/office/powerpoint/2010/main" val="1270641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59536B1-2091-8D5F-C739-42C2EBF47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E23A10-79F8-DE88-CB1B-990B63F8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541" y="533400"/>
            <a:ext cx="5594350" cy="17780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/>
              <a:t>My LinkedIn Journey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591374-9FB5-E36A-4FCB-EBA7A46DA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9905" y="1721756"/>
            <a:ext cx="7669540" cy="54569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Reactivated account in 2019</a:t>
            </a:r>
          </a:p>
          <a:p>
            <a:pPr>
              <a:lnSpc>
                <a:spcPct val="110000"/>
              </a:lnSpc>
            </a:pPr>
            <a:r>
              <a:rPr lang="en-US" dirty="0"/>
              <a:t>Opportunity knocked: A business coach found me and helped me start English for Sustainability, LLC</a:t>
            </a:r>
          </a:p>
          <a:p>
            <a:pPr>
              <a:lnSpc>
                <a:spcPct val="110000"/>
              </a:lnSpc>
            </a:pPr>
            <a:r>
              <a:rPr lang="en-US" dirty="0"/>
              <a:t>Studied how to use LinkedIn in with multiple business coaches</a:t>
            </a:r>
          </a:p>
          <a:p>
            <a:pPr>
              <a:lnSpc>
                <a:spcPct val="110000"/>
              </a:lnSpc>
            </a:pPr>
            <a:r>
              <a:rPr lang="en-US" dirty="0"/>
              <a:t>Connected with sustainability professionals and enthusiasts</a:t>
            </a:r>
          </a:p>
          <a:p>
            <a:pPr>
              <a:lnSpc>
                <a:spcPct val="110000"/>
              </a:lnSpc>
            </a:pPr>
            <a:r>
              <a:rPr lang="en-US" dirty="0"/>
              <a:t>Joined groups related to sustainability, renewable energy, conservation, agroforestry</a:t>
            </a:r>
          </a:p>
          <a:p>
            <a:pPr>
              <a:lnSpc>
                <a:spcPct val="110000"/>
              </a:lnSpc>
            </a:pPr>
            <a:r>
              <a:rPr lang="en-US" dirty="0"/>
              <a:t>Grew to over 9k followers, over 8k connections</a:t>
            </a:r>
          </a:p>
          <a:p>
            <a:pPr>
              <a:lnSpc>
                <a:spcPct val="110000"/>
              </a:lnSpc>
            </a:pPr>
            <a:r>
              <a:rPr lang="en-US" dirty="0"/>
              <a:t>Host and attend events</a:t>
            </a:r>
          </a:p>
          <a:p>
            <a:pPr>
              <a:lnSpc>
                <a:spcPct val="110000"/>
              </a:lnSpc>
            </a:pPr>
            <a:r>
              <a:rPr lang="en-US" dirty="0"/>
              <a:t>Create, read, and comment on content</a:t>
            </a:r>
          </a:p>
          <a:p>
            <a:pPr>
              <a:lnSpc>
                <a:spcPct val="110000"/>
              </a:lnSpc>
            </a:pPr>
            <a:r>
              <a:rPr lang="en-US" dirty="0"/>
              <a:t>Engage with a global community</a:t>
            </a:r>
          </a:p>
        </p:txBody>
      </p:sp>
      <p:pic>
        <p:nvPicPr>
          <p:cNvPr id="14" name="Content Placeholder 13" descr="A person smiling at camera&#10;&#10;Description automatically generated">
            <a:extLst>
              <a:ext uri="{FF2B5EF4-FFF2-40B4-BE49-F238E27FC236}">
                <a16:creationId xmlns:a16="http://schemas.microsoft.com/office/drawing/2014/main" id="{36F0CCA5-CEAC-12BF-AAF5-D0D3FB0A0B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9472" r="3" b="40475"/>
          <a:stretch/>
        </p:blipFill>
        <p:spPr>
          <a:xfrm>
            <a:off x="3970" y="-17766"/>
            <a:ext cx="6394567" cy="3479045"/>
          </a:xfrm>
          <a:custGeom>
            <a:avLst/>
            <a:gdLst/>
            <a:ahLst/>
            <a:cxnLst/>
            <a:rect l="l" t="t" r="r" b="b"/>
            <a:pathLst>
              <a:path w="6394567" h="3479045">
                <a:moveTo>
                  <a:pt x="0" y="0"/>
                </a:moveTo>
                <a:lnTo>
                  <a:pt x="6394567" y="0"/>
                </a:lnTo>
                <a:lnTo>
                  <a:pt x="2477593" y="3073542"/>
                </a:lnTo>
                <a:lnTo>
                  <a:pt x="2435111" y="3105189"/>
                </a:lnTo>
                <a:cubicBezTo>
                  <a:pt x="2103481" y="3339382"/>
                  <a:pt x="1723470" y="3461518"/>
                  <a:pt x="1342352" y="3477290"/>
                </a:cubicBezTo>
                <a:cubicBezTo>
                  <a:pt x="1302651" y="3478932"/>
                  <a:pt x="1262940" y="3479421"/>
                  <a:pt x="1223270" y="3478762"/>
                </a:cubicBezTo>
                <a:cubicBezTo>
                  <a:pt x="786893" y="3471515"/>
                  <a:pt x="355525" y="3325396"/>
                  <a:pt x="277" y="3048974"/>
                </a:cubicBezTo>
                <a:lnTo>
                  <a:pt x="0" y="3048730"/>
                </a:lnTo>
                <a:close/>
              </a:path>
            </a:pathLst>
          </a:custGeom>
        </p:spPr>
      </p:pic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6910649C-4E16-C3E4-D2DC-3DED8C5007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00" r="-4" b="20159"/>
          <a:stretch/>
        </p:blipFill>
        <p:spPr>
          <a:xfrm>
            <a:off x="7900311" y="4993529"/>
            <a:ext cx="4298580" cy="1868796"/>
          </a:xfrm>
          <a:custGeom>
            <a:avLst/>
            <a:gdLst/>
            <a:ahLst/>
            <a:cxnLst/>
            <a:rect l="l" t="t" r="r" b="b"/>
            <a:pathLst>
              <a:path w="4298580" h="1868796">
                <a:moveTo>
                  <a:pt x="3186439" y="1042"/>
                </a:moveTo>
                <a:cubicBezTo>
                  <a:pt x="3550314" y="12353"/>
                  <a:pt x="3909792" y="115702"/>
                  <a:pt x="4227332" y="306566"/>
                </a:cubicBezTo>
                <a:lnTo>
                  <a:pt x="4298580" y="355439"/>
                </a:lnTo>
                <a:lnTo>
                  <a:pt x="4298580" y="1868795"/>
                </a:lnTo>
                <a:lnTo>
                  <a:pt x="0" y="1868796"/>
                </a:lnTo>
                <a:lnTo>
                  <a:pt x="1839568" y="425338"/>
                </a:lnTo>
                <a:lnTo>
                  <a:pt x="1884127" y="392143"/>
                </a:lnTo>
                <a:cubicBezTo>
                  <a:pt x="2231978" y="146496"/>
                  <a:pt x="2630574" y="18387"/>
                  <a:pt x="3030333" y="1843"/>
                </a:cubicBezTo>
                <a:cubicBezTo>
                  <a:pt x="3082385" y="-311"/>
                  <a:pt x="3134457" y="-574"/>
                  <a:pt x="3186439" y="1042"/>
                </a:cubicBezTo>
                <a:close/>
              </a:path>
            </a:pathLst>
          </a:custGeom>
        </p:spPr>
      </p:pic>
      <p:pic>
        <p:nvPicPr>
          <p:cNvPr id="5" name="Picture 4" descr="A logo of a globe and a star&#10;&#10;Description automatically generated">
            <a:extLst>
              <a:ext uri="{FF2B5EF4-FFF2-40B4-BE49-F238E27FC236}">
                <a16:creationId xmlns:a16="http://schemas.microsoft.com/office/drawing/2014/main" id="{DDF422DB-3A43-8913-375F-B5A0EFE51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74" y="4264550"/>
            <a:ext cx="2355676" cy="24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6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41ED-7E47-CE9D-677C-4BC00024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7286368" cy="2981274"/>
          </a:xfrm>
        </p:spPr>
        <p:txBody>
          <a:bodyPr>
            <a:normAutofit/>
          </a:bodyPr>
          <a:lstStyle/>
          <a:p>
            <a:r>
              <a:rPr lang="en-US" dirty="0"/>
              <a:t>4 Reasons for Using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D51D9A57-5BBB-EA36-89AD-D29EBF94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71" y="4151562"/>
            <a:ext cx="4094969" cy="9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CE8706-C904-73E3-C523-33027F7D3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53201B-432F-7A72-6FF6-CF0404210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lanet earth from space&#10;&#10;Description automatically generated">
            <a:extLst>
              <a:ext uri="{FF2B5EF4-FFF2-40B4-BE49-F238E27FC236}">
                <a16:creationId xmlns:a16="http://schemas.microsoft.com/office/drawing/2014/main" id="{8ADD19C0-4F81-4D23-C131-99965C37D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451" b="2429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A6CDA-9CF7-9F6F-AD4C-DAC9D4F3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55" y="3628103"/>
            <a:ext cx="5345502" cy="215449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100" dirty="0">
                <a:solidFill>
                  <a:srgbClr val="FFFFFF"/>
                </a:solidFill>
              </a:rPr>
              <a:t>Reason 1:</a:t>
            </a: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4100" dirty="0">
                <a:solidFill>
                  <a:srgbClr val="FFFFFF"/>
                </a:solidFill>
              </a:rPr>
              <a:t>Expand Your World Beyond NNMC</a:t>
            </a:r>
          </a:p>
        </p:txBody>
      </p:sp>
    </p:spTree>
    <p:extLst>
      <p:ext uri="{BB962C8B-B14F-4D97-AF65-F5344CB8AC3E}">
        <p14:creationId xmlns:p14="http://schemas.microsoft.com/office/powerpoint/2010/main" val="348529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E259EAA-3827-BEFD-3AE5-26669D20B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A6CDA-9CF7-9F6F-AD4C-DAC9D4F3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41995"/>
            <a:ext cx="5594350" cy="19229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Reason 2:</a:t>
            </a:r>
            <a:br>
              <a:rPr lang="en-US" sz="4400" dirty="0"/>
            </a:br>
            <a:r>
              <a:rPr lang="en-US" sz="4400" dirty="0"/>
              <a:t>Meet People Who Can Help</a:t>
            </a:r>
          </a:p>
        </p:txBody>
      </p:sp>
      <p:pic>
        <p:nvPicPr>
          <p:cNvPr id="12" name="Picture 11" descr="Young traveler in busy city">
            <a:extLst>
              <a:ext uri="{FF2B5EF4-FFF2-40B4-BE49-F238E27FC236}">
                <a16:creationId xmlns:a16="http://schemas.microsoft.com/office/drawing/2014/main" id="{DB236F54-AA19-6495-468E-1B4D0425A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" r="-3" b="16233"/>
          <a:stretch/>
        </p:blipFill>
        <p:spPr>
          <a:xfrm>
            <a:off x="3970" y="-17766"/>
            <a:ext cx="6394567" cy="3479045"/>
          </a:xfrm>
          <a:custGeom>
            <a:avLst/>
            <a:gdLst/>
            <a:ahLst/>
            <a:cxnLst/>
            <a:rect l="l" t="t" r="r" b="b"/>
            <a:pathLst>
              <a:path w="6394567" h="3479045">
                <a:moveTo>
                  <a:pt x="0" y="0"/>
                </a:moveTo>
                <a:lnTo>
                  <a:pt x="6394567" y="0"/>
                </a:lnTo>
                <a:lnTo>
                  <a:pt x="2477593" y="3073542"/>
                </a:lnTo>
                <a:lnTo>
                  <a:pt x="2435111" y="3105189"/>
                </a:lnTo>
                <a:cubicBezTo>
                  <a:pt x="2103481" y="3339382"/>
                  <a:pt x="1723470" y="3461518"/>
                  <a:pt x="1342352" y="3477290"/>
                </a:cubicBezTo>
                <a:cubicBezTo>
                  <a:pt x="1302651" y="3478932"/>
                  <a:pt x="1262940" y="3479421"/>
                  <a:pt x="1223270" y="3478762"/>
                </a:cubicBezTo>
                <a:cubicBezTo>
                  <a:pt x="786893" y="3471515"/>
                  <a:pt x="355525" y="3325396"/>
                  <a:pt x="277" y="3048974"/>
                </a:cubicBezTo>
                <a:lnTo>
                  <a:pt x="0" y="304873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9FE8C-EDA2-6ED3-CADD-AB25D8ADB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5684" y="3479045"/>
            <a:ext cx="3924300" cy="3162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Follow Top Voices (experts)</a:t>
            </a:r>
          </a:p>
          <a:p>
            <a:r>
              <a:rPr lang="en-US" dirty="0"/>
              <a:t>Join groups by interest or industry</a:t>
            </a:r>
          </a:p>
          <a:p>
            <a:r>
              <a:rPr lang="en-US" dirty="0"/>
              <a:t>Attend online events</a:t>
            </a:r>
          </a:p>
          <a:p>
            <a:r>
              <a:rPr lang="en-US" dirty="0"/>
              <a:t>Read comments under posts</a:t>
            </a:r>
          </a:p>
          <a:p>
            <a:endParaRPr lang="en-US" dirty="0"/>
          </a:p>
        </p:txBody>
      </p:sp>
      <p:pic>
        <p:nvPicPr>
          <p:cNvPr id="16" name="Content Placeholder 15" descr="A screenshot of a web search&#10;&#10;Description automatically generated">
            <a:extLst>
              <a:ext uri="{FF2B5EF4-FFF2-40B4-BE49-F238E27FC236}">
                <a16:creationId xmlns:a16="http://schemas.microsoft.com/office/drawing/2014/main" id="{99421802-F614-284B-2740-1C2C50318B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3893077"/>
            <a:ext cx="5856406" cy="2598264"/>
          </a:xfrm>
        </p:spPr>
      </p:pic>
    </p:spTree>
    <p:extLst>
      <p:ext uri="{BB962C8B-B14F-4D97-AF65-F5344CB8AC3E}">
        <p14:creationId xmlns:p14="http://schemas.microsoft.com/office/powerpoint/2010/main" val="227993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D00CB3E-22D8-C88A-E699-CC9736BC9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DD72F-A83F-5F1F-1A51-9DD9A774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131497"/>
            <a:ext cx="10102646" cy="12572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Notice Opportunities to Connect </a:t>
            </a:r>
            <a:br>
              <a:rPr lang="en-US" sz="4100" dirty="0"/>
            </a:br>
            <a:r>
              <a:rPr lang="en-US" sz="3600" b="0" dirty="0"/>
              <a:t>(Include a note with your connection request)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F7F28-751E-23A2-BD44-7B2FA24DE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799" y="2467454"/>
            <a:ext cx="6100918" cy="386059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Post</a:t>
            </a:r>
            <a:r>
              <a:rPr lang="en-US" dirty="0"/>
              <a:t>: “I loved your post about X because… It’d be great to connect.”</a:t>
            </a:r>
          </a:p>
          <a:p>
            <a:pPr>
              <a:lnSpc>
                <a:spcPct val="110000"/>
              </a:lnSpc>
            </a:pPr>
            <a:r>
              <a:rPr lang="en-US" b="1" dirty="0"/>
              <a:t>Comment</a:t>
            </a:r>
            <a:r>
              <a:rPr lang="en-US" dirty="0"/>
              <a:t>: “That was a great comment you made on X’s post. I’d love to connect.”</a:t>
            </a:r>
          </a:p>
          <a:p>
            <a:pPr>
              <a:lnSpc>
                <a:spcPct val="110000"/>
              </a:lnSpc>
            </a:pPr>
            <a:r>
              <a:rPr lang="en-US" b="1" dirty="0"/>
              <a:t>Event</a:t>
            </a:r>
            <a:r>
              <a:rPr lang="en-US" dirty="0"/>
              <a:t>: “I noticed you also attended X event. It’d be great to connect.”</a:t>
            </a:r>
          </a:p>
          <a:p>
            <a:pPr>
              <a:lnSpc>
                <a:spcPct val="110000"/>
              </a:lnSpc>
            </a:pPr>
            <a:r>
              <a:rPr lang="en-US" b="1" dirty="0"/>
              <a:t>Hiring managers</a:t>
            </a:r>
            <a:r>
              <a:rPr lang="en-US" dirty="0"/>
              <a:t>: “I’m impressed with [company] because…and was wondering whether there are any upcoming positions requiring my skills as a X”</a:t>
            </a:r>
          </a:p>
          <a:p>
            <a:pPr>
              <a:lnSpc>
                <a:spcPct val="110000"/>
              </a:lnSpc>
            </a:pPr>
            <a:r>
              <a:rPr lang="en-US" b="1" dirty="0"/>
              <a:t>They have a job you want to learn more about</a:t>
            </a:r>
            <a:r>
              <a:rPr lang="en-US" dirty="0"/>
              <a:t>: “I’m a student looking for jobs in X and would love to connect with people in the industry.”</a:t>
            </a:r>
          </a:p>
        </p:txBody>
      </p:sp>
      <p:pic>
        <p:nvPicPr>
          <p:cNvPr id="6" name="Content Placeholder 5" descr="Men shaking hands in office">
            <a:extLst>
              <a:ext uri="{FF2B5EF4-FFF2-40B4-BE49-F238E27FC236}">
                <a16:creationId xmlns:a16="http://schemas.microsoft.com/office/drawing/2014/main" id="{BE4C4064-0956-5D31-CEFA-C5797B136A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3" b="18490"/>
          <a:stretch/>
        </p:blipFill>
        <p:spPr>
          <a:xfrm>
            <a:off x="5797434" y="3378954"/>
            <a:ext cx="6394567" cy="3479046"/>
          </a:xfrm>
          <a:custGeom>
            <a:avLst/>
            <a:gdLst/>
            <a:ahLst/>
            <a:cxnLst/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017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2AA3712-C5CA-A663-E80E-253CE0930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9FE8C-EDA2-6ED3-CADD-AB25D8ADB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3829" y="3429000"/>
            <a:ext cx="4013202" cy="297815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dirty="0"/>
              <a:t>Use the </a:t>
            </a:r>
            <a:r>
              <a:rPr lang="en-US" b="1" dirty="0"/>
              <a:t>search bar </a:t>
            </a:r>
            <a:r>
              <a:rPr lang="en-US" dirty="0"/>
              <a:t>(by industry, company, position, location, group, etc.)</a:t>
            </a:r>
            <a:endParaRPr lang="en-US" b="1" dirty="0"/>
          </a:p>
          <a:p>
            <a:r>
              <a:rPr lang="en-US" dirty="0"/>
              <a:t>Join professional and interest </a:t>
            </a:r>
            <a:r>
              <a:rPr lang="en-US" b="1" dirty="0"/>
              <a:t>groups</a:t>
            </a:r>
          </a:p>
          <a:p>
            <a:r>
              <a:rPr lang="en-US" b="1" dirty="0"/>
              <a:t>Network</a:t>
            </a:r>
            <a:r>
              <a:rPr lang="en-US" dirty="0"/>
              <a:t> with people (hiring managers are decision makers)</a:t>
            </a:r>
            <a:endParaRPr lang="en-US" b="1" dirty="0"/>
          </a:p>
          <a:p>
            <a:r>
              <a:rPr lang="en-US" dirty="0"/>
              <a:t>Follow relevant </a:t>
            </a:r>
            <a:r>
              <a:rPr lang="en-US" b="1" dirty="0"/>
              <a:t>hashtags</a:t>
            </a:r>
            <a:r>
              <a:rPr lang="en-US" dirty="0"/>
              <a:t> (#)</a:t>
            </a:r>
          </a:p>
        </p:txBody>
      </p:sp>
      <p:pic>
        <p:nvPicPr>
          <p:cNvPr id="9" name="Picture 8" descr="A blue and white curved object&#10;&#10;Description automatically generated with medium confidence">
            <a:extLst>
              <a:ext uri="{FF2B5EF4-FFF2-40B4-BE49-F238E27FC236}">
                <a16:creationId xmlns:a16="http://schemas.microsoft.com/office/drawing/2014/main" id="{D5963F91-1C51-BA96-B51B-7D9B2D83A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03700" cy="2057400"/>
          </a:xfrm>
          <a:prstGeom prst="rect">
            <a:avLst/>
          </a:prstGeom>
        </p:spPr>
      </p:pic>
      <p:pic>
        <p:nvPicPr>
          <p:cNvPr id="6" name="Picture 5" descr="A screenshot of a social media account&#10;&#10;Description automatically generated">
            <a:extLst>
              <a:ext uri="{FF2B5EF4-FFF2-40B4-BE49-F238E27FC236}">
                <a16:creationId xmlns:a16="http://schemas.microsoft.com/office/drawing/2014/main" id="{1D1A9457-7F5B-60DF-101A-ACC439DBB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905"/>
          <a:stretch/>
        </p:blipFill>
        <p:spPr>
          <a:xfrm>
            <a:off x="6120859" y="882650"/>
            <a:ext cx="5184373" cy="5095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C5017C-F95D-DD95-E144-835BFA329A49}"/>
              </a:ext>
            </a:extLst>
          </p:cNvPr>
          <p:cNvSpPr txBox="1"/>
          <p:nvPr/>
        </p:nvSpPr>
        <p:spPr>
          <a:xfrm>
            <a:off x="9081546" y="6030867"/>
            <a:ext cx="22236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4"/>
              </a:rPr>
              <a:t>From We-Connect (Aug. 10, 2023)</a:t>
            </a:r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A6CDA-9CF7-9F6F-AD4C-DAC9D4F3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29" y="2093870"/>
            <a:ext cx="5818831" cy="12572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/>
              <a:t>Reason 3:</a:t>
            </a:r>
            <a:br>
              <a:rPr lang="en-US" sz="4400" dirty="0"/>
            </a:br>
            <a:r>
              <a:rPr lang="en-US" sz="3600" dirty="0"/>
              <a:t>Find Professional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12403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wellVTI">
  <a:themeElements>
    <a:clrScheme name="Swell">
      <a:dk1>
        <a:sysClr val="windowText" lastClr="000000"/>
      </a:dk1>
      <a:lt1>
        <a:sysClr val="window" lastClr="FFFFFF"/>
      </a:lt1>
      <a:dk2>
        <a:srgbClr val="233B47"/>
      </a:dk2>
      <a:lt2>
        <a:srgbClr val="FEEFD9"/>
      </a:lt2>
      <a:accent1>
        <a:srgbClr val="16AEA7"/>
      </a:accent1>
      <a:accent2>
        <a:srgbClr val="618F88"/>
      </a:accent2>
      <a:accent3>
        <a:srgbClr val="7A9973"/>
      </a:accent3>
      <a:accent4>
        <a:srgbClr val="8AAE8E"/>
      </a:accent4>
      <a:accent5>
        <a:srgbClr val="EB8F60"/>
      </a:accent5>
      <a:accent6>
        <a:srgbClr val="E57A6F"/>
      </a:accent6>
      <a:hlink>
        <a:srgbClr val="13968F"/>
      </a:hlink>
      <a:folHlink>
        <a:srgbClr val="E5615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1270</Words>
  <Application>Microsoft Office PowerPoint</Application>
  <PresentationFormat>Widescreen</PresentationFormat>
  <Paragraphs>211</Paragraphs>
  <Slides>37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Aptos</vt:lpstr>
      <vt:lpstr>Arial</vt:lpstr>
      <vt:lpstr>Google Sans</vt:lpstr>
      <vt:lpstr>Neue Haas Grotesk Text Pro</vt:lpstr>
      <vt:lpstr>Wingdings</vt:lpstr>
      <vt:lpstr>SwellVTI</vt:lpstr>
      <vt:lpstr>A Workshop for  NNMC Students</vt:lpstr>
      <vt:lpstr>Are you interested? Workshop Overview </vt:lpstr>
      <vt:lpstr>Landing an internship is easier when people know you.</vt:lpstr>
      <vt:lpstr>My LinkedIn Journey</vt:lpstr>
      <vt:lpstr>4 Reasons for Using </vt:lpstr>
      <vt:lpstr>Reason 1: Expand Your World Beyond NNMC</vt:lpstr>
      <vt:lpstr>Reason 2: Meet People Who Can Help</vt:lpstr>
      <vt:lpstr>Notice Opportunities to Connect  (Include a note with your connection request)</vt:lpstr>
      <vt:lpstr>Reason 3: Find Professional Opportunities</vt:lpstr>
      <vt:lpstr>Reason 4: Create Your Professional Persona</vt:lpstr>
      <vt:lpstr>Your Profile is Dynamic &amp; Forward-Looking!</vt:lpstr>
      <vt:lpstr>Anatomy of a Profile</vt:lpstr>
      <vt:lpstr>LinkedIn Profile Creation Checklist</vt:lpstr>
      <vt:lpstr>Planning Your First Impression</vt:lpstr>
      <vt:lpstr>Decide who to interview!</vt:lpstr>
      <vt:lpstr>Our 18 Applicants</vt:lpstr>
      <vt:lpstr>What’s your impression?</vt:lpstr>
      <vt:lpstr>What’s your impression?</vt:lpstr>
      <vt:lpstr>What’s your impression?</vt:lpstr>
      <vt:lpstr>What left an impression on you?</vt:lpstr>
      <vt:lpstr>Consider the kind of impression you want to make with your profile.</vt:lpstr>
      <vt:lpstr>Looking for Internships on </vt:lpstr>
      <vt:lpstr>Searching for Internships</vt:lpstr>
      <vt:lpstr>Use  Search Filters:  “Jobs”</vt:lpstr>
      <vt:lpstr>Use “Save Job” to Keep Track of What Interests You</vt:lpstr>
      <vt:lpstr>Networking for Internships</vt:lpstr>
      <vt:lpstr>Who’s in Your Community</vt:lpstr>
      <vt:lpstr>People You Know:  Your 1st degree connections</vt:lpstr>
      <vt:lpstr>Groups: These are doors to your professional community. 2nd and 3rd degree connections</vt:lpstr>
      <vt:lpstr>4 Groups You  Should  Join</vt:lpstr>
      <vt:lpstr>Here’s What You’ll Find in Groups</vt:lpstr>
      <vt:lpstr>Good Reasons to Follow Content Creators</vt:lpstr>
      <vt:lpstr>Checklist for Creating Your Profile on</vt:lpstr>
      <vt:lpstr>PowerPoint Presentation</vt:lpstr>
      <vt:lpstr>Are you ready to boost your career on LinkedIn?</vt:lpstr>
      <vt:lpstr>Next Step: Visit the Career Center to get started!</vt:lpstr>
      <vt:lpstr>Certificate: Deadline is April 12th: Create &amp; Connect!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for  NNMC Students</dc:title>
  <dc:creator>larae4s@outlook.com</dc:creator>
  <cp:lastModifiedBy>Sara McCormick</cp:lastModifiedBy>
  <cp:revision>183</cp:revision>
  <cp:lastPrinted>2024-04-03T20:25:05Z</cp:lastPrinted>
  <dcterms:created xsi:type="dcterms:W3CDTF">2024-04-01T22:22:26Z</dcterms:created>
  <dcterms:modified xsi:type="dcterms:W3CDTF">2024-07-17T17:35:49Z</dcterms:modified>
</cp:coreProperties>
</file>